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AF60A-2560-4D87-BC09-F57ECB684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2215A0-F8FA-4698-AC71-B1F4B6219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ABE02-6B6F-45F6-AE24-B14AB2EF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EAD4A-64A5-4B15-81D9-0E5B46C5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0B52B-B743-4BD2-A6EB-A2FC8BD0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8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424B0-E45F-4CEA-A2C6-03699346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02A6C-232D-488E-BA63-A791F6F88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283F7-40C8-486F-B1A4-17C24100F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2E7CF-0321-4802-9D81-0A404F62E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73222-AEAB-4F4D-B519-E65C4A318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8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556669-9613-419D-AE53-D9F22A1B73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012A3-9008-4114-9B96-4EB728A4F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2D5E6-321C-4BEC-B29F-72DD6F03C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C63EC-B95B-4E56-B49E-44F2E3BE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6F958-E9C6-45D2-B5A5-319C4ED6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61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019AD-A003-40D7-972D-4BFA8186C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60562-541D-49C7-B8F9-07A9F05F8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241FA-1BBC-46F7-A71A-466A06CC9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CFFD6-2250-4ED3-8E1C-83CC64B6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D9CA7-2926-4F59-A546-79D5B23DC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26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1547-F22A-4FF5-990F-0BC1BF64B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DBE67-08CC-4764-97EB-93155EE7E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B4B3D-A2FC-4FE0-A793-D1D260A7D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24D50-F929-4A01-B849-3921123F4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9AAE8-1133-4EF7-8519-1983D5081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4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8368D-C4B1-4303-9CDF-E2FA09F09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AB803-E1FC-47DF-938C-567A9EAB6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A1B7F-F9E1-47D7-87D9-8BF4D35D7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4188F-F074-494C-98BC-21074D776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3BEEE-4100-4877-AB59-E08CA51E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3434B-8BF9-43F3-B45D-235AE95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52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3F6DB-D13B-4B93-B900-215C47A57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CABFA-1D78-4CE0-829D-11B720C86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1829E4-5F63-45DA-AFF9-22341377E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F0CFD-B5C8-4E59-832B-A403CCE08A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A3DFF-971F-4159-A6FC-601C480C5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0874AB-B9F3-486D-A690-C24F55C5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38006-D6B5-407A-B381-764A5AE82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7BD00B-8299-4498-9904-1FB213348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35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FEF12-B8C0-46DC-AE66-F0BF85FF8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F68308-EA29-48CE-ABDD-904BB581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78129-D4FB-400E-B094-ECB6B6B16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D00506-6E78-4741-BE3C-701793F9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84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3F5687-01BF-4E5C-B6A5-CD766FC5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77F7EC-8A32-4731-9BEA-EE6FFCB04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9BC32-B986-4A50-8E9B-EA984F2F4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9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17003-FB2F-4FAA-BC2C-F0821B0C7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185A-2B11-46AF-AA92-9A90B7BA5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1B6C1-BB74-42B6-929E-E648DC89C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C7EDA-D04A-4B8A-A5A6-BF41812C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193EC-7DCC-4911-8DD0-686244C2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3BDF3-46E5-4976-A838-55B995B5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38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52E2D-2A29-472E-BE96-BB9D4DBF3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78743B-A035-44F1-8896-2BCA60173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90759E-3D66-40AA-8715-79D99FD7C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676D3-D0A0-4E83-9FCA-C37405207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10445-1574-45DB-85F5-F97D3E6EE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49621-AFF1-49AA-B665-F35429468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9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177277-BE82-402D-8830-05A5C79EC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B355E-76DC-4643-B33F-BC464B7AC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39F70-AC08-4AF0-AAA6-3C300BDAB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71607-8C6C-415B-B23F-D0B669F329A5}" type="datetimeFigureOut">
              <a:rPr lang="en-GB" smtClean="0"/>
              <a:t>14/12/2022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CDEDF-982C-43F7-BD75-C0890417F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DBA38-AF10-4F6E-8B19-4E3B44838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2EE70-0564-4871-A9C1-74192415D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74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6D8AB-0747-4E71-80CD-D9F1ED897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42" y="1764047"/>
            <a:ext cx="9144000" cy="2387600"/>
          </a:xfrm>
        </p:spPr>
        <p:txBody>
          <a:bodyPr>
            <a:noAutofit/>
          </a:bodyPr>
          <a:lstStyle/>
          <a:p>
            <a:r>
              <a:rPr lang="en-GB" sz="9600" b="1" dirty="0"/>
              <a:t>Sing Christmas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53375C-FAE2-4AFA-B53C-203A916C1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83" y="4452270"/>
            <a:ext cx="10884569" cy="1655762"/>
          </a:xfrm>
        </p:spPr>
        <p:txBody>
          <a:bodyPr>
            <a:normAutofit fontScale="85000" lnSpcReduction="20000"/>
          </a:bodyPr>
          <a:lstStyle/>
          <a:p>
            <a:r>
              <a:rPr lang="en-GB" sz="2400" i="1" dirty="0"/>
              <a:t>During the broadcast text 81333 putting ‘LEICESTER’ at the beginning of your message.</a:t>
            </a:r>
          </a:p>
          <a:p>
            <a:endParaRPr lang="en-GB" sz="1600" i="1" dirty="0">
              <a:cs typeface="Arial" panose="020B0604020202020204" pitchFamily="34" charset="0"/>
            </a:endParaRPr>
          </a:p>
          <a:p>
            <a:r>
              <a:rPr lang="en-GB" sz="2400" i="1" dirty="0"/>
              <a:t>You can tweet @BBCLeicester using  #singchristmas  (do include a photo if you can)</a:t>
            </a:r>
          </a:p>
          <a:p>
            <a:endParaRPr lang="en-GB" sz="1600" i="1" dirty="0"/>
          </a:p>
          <a:p>
            <a:r>
              <a:rPr lang="en-GB" sz="2400" i="1" dirty="0"/>
              <a:t>You can post your photo or leave a message on our Facebook page… facebook.com/</a:t>
            </a:r>
            <a:r>
              <a:rPr lang="en-GB" sz="2400" i="1" dirty="0" err="1"/>
              <a:t>bbcleicester</a:t>
            </a:r>
            <a:r>
              <a:rPr lang="en-GB" sz="2400" i="1" dirty="0"/>
              <a:t>  </a:t>
            </a:r>
            <a:endParaRPr lang="en-GB" sz="2400" i="1" dirty="0"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BFCDC-8E5B-4ADE-B691-C223F48F0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05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7277100" cy="5819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On the sixth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46CBAB-692D-4266-BF79-1DF115E30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1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5625" y="932447"/>
            <a:ext cx="7277100" cy="58192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/>
              <a:t>On the seventh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E2DE0-3EFC-4D50-8092-83A0AF762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2296" y="342253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50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7277100" cy="58192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000" dirty="0"/>
              <a:t>On the eighth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Eight maids a-milking,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59A72D-6EB1-48D3-A1B9-F620A836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90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658" y="581524"/>
            <a:ext cx="7277100" cy="5987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000" dirty="0"/>
              <a:t>On the ninth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Nine ladies dancing,</a:t>
            </a:r>
          </a:p>
          <a:p>
            <a:pPr marL="0" indent="0">
              <a:buNone/>
            </a:pPr>
            <a:r>
              <a:rPr lang="en-GB" sz="4000" dirty="0"/>
              <a:t>Eight maids a-milking,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337DA-36E6-4320-88B9-0FEA99E6E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74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658" y="581524"/>
            <a:ext cx="7277100" cy="59877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000" dirty="0"/>
              <a:t>On the tenth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Ten lords a-leaping,</a:t>
            </a:r>
          </a:p>
          <a:p>
            <a:pPr marL="0" indent="0">
              <a:buNone/>
            </a:pPr>
            <a:r>
              <a:rPr lang="en-GB" sz="4000" dirty="0"/>
              <a:t>Nine ladies dancing,</a:t>
            </a:r>
          </a:p>
          <a:p>
            <a:pPr marL="0" indent="0">
              <a:buNone/>
            </a:pPr>
            <a:r>
              <a:rPr lang="en-GB" sz="4000" dirty="0"/>
              <a:t>Eight maids a-milking,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679CA-A14E-4461-96A8-F71B19ED2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24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658" y="581524"/>
            <a:ext cx="7277100" cy="59877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4000" dirty="0"/>
              <a:t>On the eleventh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Eleven pipers piping,</a:t>
            </a:r>
          </a:p>
          <a:p>
            <a:pPr marL="0" indent="0">
              <a:buNone/>
            </a:pPr>
            <a:r>
              <a:rPr lang="en-GB" sz="4000" dirty="0"/>
              <a:t>Ten lords a-leaping,</a:t>
            </a:r>
          </a:p>
          <a:p>
            <a:pPr marL="0" indent="0">
              <a:buNone/>
            </a:pPr>
            <a:r>
              <a:rPr lang="en-GB" sz="4000" dirty="0"/>
              <a:t>Nine ladies dancing,</a:t>
            </a:r>
          </a:p>
          <a:p>
            <a:pPr marL="0" indent="0">
              <a:buNone/>
            </a:pPr>
            <a:r>
              <a:rPr lang="en-GB" sz="4000" dirty="0"/>
              <a:t>Eight maids a-milking,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009525-A11D-49A6-A4CC-F70A1C582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47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658" y="581524"/>
            <a:ext cx="7277100" cy="598771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4000" dirty="0"/>
              <a:t>On the twelfth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Twelve drummers drumming,</a:t>
            </a:r>
          </a:p>
          <a:p>
            <a:pPr marL="0" indent="0">
              <a:buNone/>
            </a:pPr>
            <a:r>
              <a:rPr lang="en-GB" sz="4000" dirty="0"/>
              <a:t>Eleven pipers piping,</a:t>
            </a:r>
          </a:p>
          <a:p>
            <a:pPr marL="0" indent="0">
              <a:buNone/>
            </a:pPr>
            <a:r>
              <a:rPr lang="en-GB" sz="4000" dirty="0"/>
              <a:t>Ten lords a-leaping,</a:t>
            </a:r>
          </a:p>
          <a:p>
            <a:pPr marL="0" indent="0">
              <a:buNone/>
            </a:pPr>
            <a:r>
              <a:rPr lang="en-GB" sz="4000" dirty="0"/>
              <a:t>Nine ladies dancing,</a:t>
            </a:r>
          </a:p>
          <a:p>
            <a:pPr marL="0" indent="0">
              <a:buNone/>
            </a:pPr>
            <a:r>
              <a:rPr lang="en-GB" sz="4000" dirty="0"/>
              <a:t>Eight maids a-milking,</a:t>
            </a:r>
          </a:p>
          <a:p>
            <a:pPr marL="0" indent="0">
              <a:buNone/>
            </a:pPr>
            <a:r>
              <a:rPr lang="en-GB" sz="4000" dirty="0"/>
              <a:t>Seven swans a-swimming,</a:t>
            </a:r>
          </a:p>
          <a:p>
            <a:pPr marL="0" indent="0">
              <a:buNone/>
            </a:pPr>
            <a:r>
              <a:rPr lang="en-GB" sz="4000" dirty="0"/>
              <a:t>Six geese a-laying,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0C01E-9C40-47C1-9D8D-88A46E382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00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351778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Ding Dong Merrily on High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420" y="1524000"/>
            <a:ext cx="6314574" cy="5069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Ding dong! merrily on high</a:t>
            </a:r>
          </a:p>
          <a:p>
            <a:pPr marL="0" indent="0">
              <a:buNone/>
            </a:pPr>
            <a:r>
              <a:rPr lang="en-GB" sz="3600" dirty="0"/>
              <a:t>in </a:t>
            </a:r>
            <a:r>
              <a:rPr lang="en-GB" sz="3600" dirty="0" err="1"/>
              <a:t>heav’n</a:t>
            </a:r>
            <a:r>
              <a:rPr lang="en-GB" sz="3600" dirty="0"/>
              <a:t> the bells are ringing:</a:t>
            </a:r>
          </a:p>
          <a:p>
            <a:pPr marL="0" indent="0">
              <a:buNone/>
            </a:pPr>
            <a:r>
              <a:rPr lang="en-GB" sz="3600" dirty="0"/>
              <a:t>Ding dong! verily the sky</a:t>
            </a:r>
          </a:p>
          <a:p>
            <a:pPr marL="0" indent="0">
              <a:buNone/>
            </a:pPr>
            <a:r>
              <a:rPr lang="en-GB" sz="3600" dirty="0"/>
              <a:t>is </a:t>
            </a:r>
            <a:r>
              <a:rPr lang="en-GB" sz="3600" dirty="0" err="1"/>
              <a:t>riv’n</a:t>
            </a:r>
            <a:r>
              <a:rPr lang="en-GB" sz="3600" dirty="0"/>
              <a:t> with angels singing.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Glo---ria, Hosanna in excelsis! </a:t>
            </a:r>
          </a:p>
          <a:p>
            <a:pPr marL="0" indent="0">
              <a:buNone/>
            </a:pPr>
            <a:r>
              <a:rPr lang="en-GB" sz="3600" dirty="0"/>
              <a:t>Glo---ria, Hosanna in excelsis!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7EEFF5-AD8A-4D8D-B1C7-A010CC33F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49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284" y="866274"/>
            <a:ext cx="7275095" cy="5727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E’en so here below </a:t>
            </a:r>
            <a:r>
              <a:rPr lang="en-GB" sz="4400" dirty="0" err="1"/>
              <a:t>below</a:t>
            </a:r>
            <a:r>
              <a:rPr lang="en-GB" sz="4400" dirty="0"/>
              <a:t>, </a:t>
            </a:r>
          </a:p>
          <a:p>
            <a:pPr marL="0" indent="0">
              <a:buNone/>
            </a:pPr>
            <a:r>
              <a:rPr lang="en-GB" sz="4400" dirty="0"/>
              <a:t>let steeple bells be </a:t>
            </a:r>
            <a:r>
              <a:rPr lang="en-GB" sz="4400" dirty="0" err="1"/>
              <a:t>swungen</a:t>
            </a:r>
            <a:r>
              <a:rPr lang="en-GB" sz="4400" dirty="0"/>
              <a:t>,</a:t>
            </a:r>
          </a:p>
          <a:p>
            <a:pPr marL="0" indent="0">
              <a:buNone/>
            </a:pPr>
            <a:r>
              <a:rPr lang="en-GB" sz="4400" dirty="0"/>
              <a:t>And io, io, io, </a:t>
            </a:r>
          </a:p>
          <a:p>
            <a:pPr marL="0" indent="0">
              <a:buNone/>
            </a:pPr>
            <a:r>
              <a:rPr lang="en-GB" sz="4400" dirty="0"/>
              <a:t>by priest and people </a:t>
            </a:r>
            <a:r>
              <a:rPr lang="en-GB" sz="4400" dirty="0" err="1"/>
              <a:t>sungen</a:t>
            </a:r>
            <a:r>
              <a:rPr lang="en-GB" sz="4400" dirty="0"/>
              <a:t>.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Glo---ria, Hosanna in excelsis! </a:t>
            </a:r>
          </a:p>
          <a:p>
            <a:pPr marL="0" indent="0">
              <a:buNone/>
            </a:pPr>
            <a:r>
              <a:rPr lang="en-GB" sz="4400" dirty="0"/>
              <a:t>Glo---ria, Hosanna in excelsis!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C7646-E955-4534-BFC6-2FED14C67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13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284" y="866274"/>
            <a:ext cx="7275095" cy="5727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Pray you dutifully prime </a:t>
            </a:r>
          </a:p>
          <a:p>
            <a:pPr marL="0" indent="0">
              <a:buNone/>
            </a:pPr>
            <a:r>
              <a:rPr lang="en-GB" sz="4400" dirty="0"/>
              <a:t>your matin chime, ye ringers,</a:t>
            </a:r>
          </a:p>
          <a:p>
            <a:pPr marL="0" indent="0">
              <a:buNone/>
            </a:pPr>
            <a:r>
              <a:rPr lang="en-GB" sz="4400" dirty="0"/>
              <a:t>May you beautifully rime </a:t>
            </a:r>
          </a:p>
          <a:p>
            <a:pPr marL="0" indent="0">
              <a:buNone/>
            </a:pPr>
            <a:r>
              <a:rPr lang="en-GB" sz="4400" dirty="0"/>
              <a:t>your evetime song, ye singers.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Glo---ria, Hosanna in excelsis! </a:t>
            </a:r>
          </a:p>
          <a:p>
            <a:pPr marL="0" indent="0">
              <a:buNone/>
            </a:pPr>
            <a:r>
              <a:rPr lang="en-GB" sz="4400" dirty="0"/>
              <a:t>Glo---ria, Hosanna in excelsis!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8C2816-D8EA-42A5-B9BA-6AF44EE4A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8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Jingle Bells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5805" y="1524000"/>
            <a:ext cx="6314574" cy="5069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Dashing thro' the snow,</a:t>
            </a:r>
          </a:p>
          <a:p>
            <a:pPr marL="0" indent="0">
              <a:buNone/>
            </a:pPr>
            <a:r>
              <a:rPr lang="en-GB" sz="3600" dirty="0"/>
              <a:t>In a one horse open sleigh,</a:t>
            </a:r>
          </a:p>
          <a:p>
            <a:pPr marL="0" indent="0">
              <a:buNone/>
            </a:pPr>
            <a:r>
              <a:rPr lang="en-GB" sz="3600" dirty="0"/>
              <a:t>O'er the hills we go,</a:t>
            </a:r>
          </a:p>
          <a:p>
            <a:pPr marL="0" indent="0">
              <a:buNone/>
            </a:pPr>
            <a:r>
              <a:rPr lang="en-GB" sz="3600" dirty="0"/>
              <a:t>Laughing all the way;</a:t>
            </a:r>
          </a:p>
          <a:p>
            <a:pPr marL="0" indent="0">
              <a:buNone/>
            </a:pPr>
            <a:r>
              <a:rPr lang="en-GB" sz="3600" dirty="0"/>
              <a:t>Bells on bob tail ring,</a:t>
            </a:r>
          </a:p>
          <a:p>
            <a:pPr marL="0" indent="0">
              <a:buNone/>
            </a:pPr>
            <a:r>
              <a:rPr lang="en-GB" sz="3600" dirty="0"/>
              <a:t>Making spirits bright,</a:t>
            </a:r>
          </a:p>
          <a:p>
            <a:pPr marL="0" indent="0">
              <a:buNone/>
            </a:pPr>
            <a:r>
              <a:rPr lang="en-GB" sz="3600" dirty="0"/>
              <a:t>What fun it is to ride and sing</a:t>
            </a:r>
          </a:p>
          <a:p>
            <a:pPr marL="0" indent="0">
              <a:buNone/>
            </a:pPr>
            <a:r>
              <a:rPr lang="en-GB" sz="3600" dirty="0"/>
              <a:t>A sleighing song tonight.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95D69D-51C7-4720-8B5A-000F85507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45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Hark The Herald Angels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5804" y="1307432"/>
            <a:ext cx="7036469" cy="52858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600" dirty="0"/>
              <a:t>Hark! the herald angels sing</a:t>
            </a:r>
          </a:p>
          <a:p>
            <a:pPr marL="0" indent="0">
              <a:buNone/>
            </a:pPr>
            <a:r>
              <a:rPr lang="en-GB" sz="3600" dirty="0"/>
              <a:t>“Glory to the </a:t>
            </a:r>
            <a:r>
              <a:rPr lang="en-GB" sz="3600" dirty="0" err="1"/>
              <a:t>newborn</a:t>
            </a:r>
            <a:r>
              <a:rPr lang="en-GB" sz="3600" dirty="0"/>
              <a:t> King!</a:t>
            </a:r>
          </a:p>
          <a:p>
            <a:pPr marL="0" indent="0">
              <a:buNone/>
            </a:pPr>
            <a:r>
              <a:rPr lang="en-GB" sz="3600" dirty="0"/>
              <a:t>Peace on earth, and mercy mild,</a:t>
            </a:r>
          </a:p>
          <a:p>
            <a:pPr marL="0" indent="0">
              <a:buNone/>
            </a:pPr>
            <a:r>
              <a:rPr lang="en-GB" sz="3600" dirty="0"/>
              <a:t>God and sinners reconciled!”</a:t>
            </a:r>
          </a:p>
          <a:p>
            <a:pPr marL="0" indent="0">
              <a:buNone/>
            </a:pPr>
            <a:r>
              <a:rPr lang="en-GB" sz="3600" dirty="0"/>
              <a:t>Joyful, all ye nations rise,</a:t>
            </a:r>
          </a:p>
          <a:p>
            <a:pPr marL="0" indent="0">
              <a:buNone/>
            </a:pPr>
            <a:r>
              <a:rPr lang="en-GB" sz="3600" dirty="0"/>
              <a:t>Join the triumph of the skies,</a:t>
            </a:r>
          </a:p>
          <a:p>
            <a:pPr marL="0" indent="0">
              <a:buNone/>
            </a:pPr>
            <a:r>
              <a:rPr lang="en-GB" sz="3600" dirty="0"/>
              <a:t>With the angelic host proclaim:</a:t>
            </a:r>
          </a:p>
          <a:p>
            <a:pPr marL="0" indent="0">
              <a:buNone/>
            </a:pPr>
            <a:r>
              <a:rPr lang="en-GB" sz="3600" dirty="0"/>
              <a:t>“Christ is born in Bethlehem.”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u="sng" dirty="0"/>
              <a:t>Chorus:</a:t>
            </a:r>
          </a:p>
          <a:p>
            <a:pPr marL="0" indent="0">
              <a:buNone/>
            </a:pPr>
            <a:r>
              <a:rPr lang="en-GB" sz="3600" dirty="0"/>
              <a:t>Hark! the herald angels sing,</a:t>
            </a:r>
          </a:p>
          <a:p>
            <a:pPr marL="0" indent="0">
              <a:buNone/>
            </a:pPr>
            <a:r>
              <a:rPr lang="en-GB" sz="3600" dirty="0"/>
              <a:t>“Glory to the </a:t>
            </a:r>
            <a:r>
              <a:rPr lang="en-GB" sz="3600" dirty="0" err="1"/>
              <a:t>newborn</a:t>
            </a:r>
            <a:r>
              <a:rPr lang="en-GB" sz="3600" dirty="0"/>
              <a:t> King!”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0D00F-E711-4956-A655-072C91648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14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0793" y="320842"/>
            <a:ext cx="7036469" cy="62163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5800" dirty="0"/>
              <a:t>Christ, by highest </a:t>
            </a:r>
            <a:r>
              <a:rPr lang="en-GB" sz="5800" dirty="0" err="1"/>
              <a:t>heav’n</a:t>
            </a:r>
            <a:r>
              <a:rPr lang="en-GB" sz="5800" dirty="0"/>
              <a:t> adored,</a:t>
            </a:r>
          </a:p>
          <a:p>
            <a:pPr marL="0" indent="0">
              <a:buNone/>
            </a:pPr>
            <a:r>
              <a:rPr lang="en-GB" sz="5800" dirty="0"/>
              <a:t>Christ, the everlasting Lord,</a:t>
            </a:r>
          </a:p>
          <a:p>
            <a:pPr marL="0" indent="0">
              <a:buNone/>
            </a:pPr>
            <a:r>
              <a:rPr lang="en-GB" sz="5800" dirty="0"/>
              <a:t>Late in time behold him come,</a:t>
            </a:r>
          </a:p>
          <a:p>
            <a:pPr marL="0" indent="0">
              <a:buNone/>
            </a:pPr>
            <a:r>
              <a:rPr lang="en-GB" sz="5800" dirty="0"/>
              <a:t>Offspring of a virgin’s womb.</a:t>
            </a:r>
          </a:p>
          <a:p>
            <a:pPr marL="0" indent="0">
              <a:buNone/>
            </a:pPr>
            <a:r>
              <a:rPr lang="en-GB" sz="5800" dirty="0"/>
              <a:t>Veiled in flesh the Godhead see!</a:t>
            </a:r>
          </a:p>
          <a:p>
            <a:pPr marL="0" indent="0">
              <a:buNone/>
            </a:pPr>
            <a:r>
              <a:rPr lang="en-GB" sz="5800" dirty="0"/>
              <a:t>Hail the incarnate deity!</a:t>
            </a:r>
          </a:p>
          <a:p>
            <a:pPr marL="0" indent="0">
              <a:buNone/>
            </a:pPr>
            <a:r>
              <a:rPr lang="en-GB" sz="5800" dirty="0"/>
              <a:t>Pleased as man with us to dwell,</a:t>
            </a:r>
          </a:p>
          <a:p>
            <a:pPr marL="0" indent="0">
              <a:buNone/>
            </a:pPr>
            <a:r>
              <a:rPr lang="en-GB" sz="5800" dirty="0"/>
              <a:t>Jesus, our Emmanuel</a:t>
            </a:r>
          </a:p>
          <a:p>
            <a:pPr marL="0" indent="0">
              <a:buNone/>
            </a:pPr>
            <a:endParaRPr lang="en-GB" sz="5800" dirty="0"/>
          </a:p>
          <a:p>
            <a:pPr marL="0" indent="0">
              <a:buNone/>
            </a:pPr>
            <a:r>
              <a:rPr lang="en-GB" sz="5800" u="sng" dirty="0"/>
              <a:t>Chorus:</a:t>
            </a:r>
          </a:p>
          <a:p>
            <a:pPr marL="0" indent="0">
              <a:buNone/>
            </a:pPr>
            <a:r>
              <a:rPr lang="en-GB" sz="5800" dirty="0"/>
              <a:t>Hark! the herald angels sing,</a:t>
            </a:r>
          </a:p>
          <a:p>
            <a:pPr marL="0" indent="0">
              <a:buNone/>
            </a:pPr>
            <a:r>
              <a:rPr lang="en-GB" sz="5800" dirty="0"/>
              <a:t>“Glory to the </a:t>
            </a:r>
            <a:r>
              <a:rPr lang="en-GB" sz="5800" dirty="0" err="1"/>
              <a:t>newborn</a:t>
            </a:r>
            <a:r>
              <a:rPr lang="en-GB" sz="5800" dirty="0"/>
              <a:t> King!”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793034-ECF2-4CED-9D07-830223684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6603" y="435141"/>
            <a:ext cx="7090609" cy="62724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6500" dirty="0"/>
              <a:t>Hail the </a:t>
            </a:r>
            <a:r>
              <a:rPr lang="en-GB" sz="6500" dirty="0" err="1"/>
              <a:t>heav’n</a:t>
            </a:r>
            <a:r>
              <a:rPr lang="en-GB" sz="6500" dirty="0"/>
              <a:t>-born Prince of Peace!</a:t>
            </a:r>
          </a:p>
          <a:p>
            <a:pPr marL="0" indent="0">
              <a:buNone/>
            </a:pPr>
            <a:r>
              <a:rPr lang="en-GB" sz="6500" dirty="0"/>
              <a:t>Hail the Son of Righteousness!</a:t>
            </a:r>
          </a:p>
          <a:p>
            <a:pPr marL="0" indent="0">
              <a:buNone/>
            </a:pPr>
            <a:r>
              <a:rPr lang="en-GB" sz="6500" dirty="0"/>
              <a:t>Light and life to all he brings,</a:t>
            </a:r>
          </a:p>
          <a:p>
            <a:pPr marL="0" indent="0">
              <a:buNone/>
            </a:pPr>
            <a:r>
              <a:rPr lang="en-GB" sz="6500" dirty="0" err="1"/>
              <a:t>Ris’n</a:t>
            </a:r>
            <a:r>
              <a:rPr lang="en-GB" sz="6500" dirty="0"/>
              <a:t> with healing in his wings</a:t>
            </a:r>
          </a:p>
          <a:p>
            <a:pPr marL="0" indent="0">
              <a:buNone/>
            </a:pPr>
            <a:r>
              <a:rPr lang="en-GB" sz="6500" dirty="0"/>
              <a:t>Mild, he lays his glory by,</a:t>
            </a:r>
          </a:p>
          <a:p>
            <a:pPr marL="0" indent="0">
              <a:buNone/>
            </a:pPr>
            <a:r>
              <a:rPr lang="en-GB" sz="6500" dirty="0"/>
              <a:t>Born that we no more may die;</a:t>
            </a:r>
          </a:p>
          <a:p>
            <a:pPr marL="0" indent="0">
              <a:buNone/>
            </a:pPr>
            <a:r>
              <a:rPr lang="en-GB" sz="6500" dirty="0"/>
              <a:t>Born to raise us from the earth;</a:t>
            </a:r>
          </a:p>
          <a:p>
            <a:pPr marL="0" indent="0">
              <a:buNone/>
            </a:pPr>
            <a:r>
              <a:rPr lang="en-GB" sz="6500" dirty="0"/>
              <a:t>Born to give us second birth,</a:t>
            </a:r>
          </a:p>
          <a:p>
            <a:pPr marL="0" indent="0">
              <a:buNone/>
            </a:pPr>
            <a:endParaRPr lang="en-GB" sz="6500" dirty="0"/>
          </a:p>
          <a:p>
            <a:pPr marL="0" indent="0">
              <a:buNone/>
            </a:pPr>
            <a:r>
              <a:rPr lang="en-GB" sz="6500" u="sng" dirty="0"/>
              <a:t>Chorus:</a:t>
            </a:r>
          </a:p>
          <a:p>
            <a:pPr marL="0" indent="0">
              <a:buNone/>
            </a:pPr>
            <a:r>
              <a:rPr lang="en-GB" sz="6500" dirty="0"/>
              <a:t>Hark! the herald angels sing,</a:t>
            </a:r>
          </a:p>
          <a:p>
            <a:pPr marL="0" indent="0">
              <a:buNone/>
            </a:pPr>
            <a:r>
              <a:rPr lang="en-GB" sz="6500" dirty="0"/>
              <a:t>“Glory to the </a:t>
            </a:r>
            <a:r>
              <a:rPr lang="en-GB" sz="6500" dirty="0" err="1"/>
              <a:t>newborn</a:t>
            </a:r>
            <a:r>
              <a:rPr lang="en-GB" sz="6500" dirty="0"/>
              <a:t> King!”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F5DCA8-6D52-48E2-BE27-8D0D850F9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23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7" y="90760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Rudolph the Red Nose Reindeer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280" y="1220349"/>
            <a:ext cx="9320462" cy="52858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dirty="0"/>
              <a:t>You know Dasher and Dancer and Prancer and Vixen</a:t>
            </a:r>
          </a:p>
          <a:p>
            <a:pPr marL="0" indent="0">
              <a:buNone/>
            </a:pPr>
            <a:r>
              <a:rPr lang="en-GB" sz="3600" dirty="0"/>
              <a:t>Comet and Cupid and Donner and Blitzen</a:t>
            </a:r>
          </a:p>
          <a:p>
            <a:pPr marL="0" indent="0">
              <a:buNone/>
            </a:pPr>
            <a:r>
              <a:rPr lang="en-GB" sz="3600" dirty="0"/>
              <a:t>But do you recall</a:t>
            </a:r>
          </a:p>
          <a:p>
            <a:pPr marL="0" indent="0">
              <a:buNone/>
            </a:pPr>
            <a:r>
              <a:rPr lang="en-GB" sz="3600" dirty="0"/>
              <a:t>The most famous reindeer of all?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Rudolph the Red-Nosed Reindeer</a:t>
            </a:r>
          </a:p>
          <a:p>
            <a:pPr marL="0" indent="0">
              <a:buNone/>
            </a:pPr>
            <a:r>
              <a:rPr lang="en-GB" sz="3600" dirty="0"/>
              <a:t>Had a very shiny nose</a:t>
            </a:r>
          </a:p>
          <a:p>
            <a:pPr marL="0" indent="0">
              <a:buNone/>
            </a:pPr>
            <a:r>
              <a:rPr lang="en-GB" sz="3600" dirty="0"/>
              <a:t>And if you ever saw it</a:t>
            </a:r>
          </a:p>
          <a:p>
            <a:pPr marL="0" indent="0">
              <a:buNone/>
            </a:pPr>
            <a:r>
              <a:rPr lang="en-GB" sz="3600" dirty="0"/>
              <a:t>You would even say it glows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4D98AC-6198-40E7-B55F-7A91FA212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38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37" y="585538"/>
            <a:ext cx="9841830" cy="6007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All of the other reindeer</a:t>
            </a:r>
          </a:p>
          <a:p>
            <a:pPr marL="0" indent="0">
              <a:buNone/>
            </a:pPr>
            <a:r>
              <a:rPr lang="en-GB" sz="3600" dirty="0"/>
              <a:t>Used to laugh and call him names</a:t>
            </a:r>
          </a:p>
          <a:p>
            <a:pPr marL="0" indent="0">
              <a:buNone/>
            </a:pPr>
            <a:r>
              <a:rPr lang="en-GB" sz="3600" dirty="0"/>
              <a:t>They never let poor Rudolph</a:t>
            </a:r>
          </a:p>
          <a:p>
            <a:pPr marL="0" indent="0">
              <a:buNone/>
            </a:pPr>
            <a:r>
              <a:rPr lang="en-GB" sz="3600" dirty="0"/>
              <a:t>Join in any reindeer games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Then one foggy Christmas Eve</a:t>
            </a:r>
          </a:p>
          <a:p>
            <a:pPr marL="0" indent="0">
              <a:buNone/>
            </a:pPr>
            <a:r>
              <a:rPr lang="en-GB" sz="3600" dirty="0"/>
              <a:t>Santa came to say</a:t>
            </a:r>
          </a:p>
          <a:p>
            <a:pPr marL="0" indent="0">
              <a:buNone/>
            </a:pPr>
            <a:r>
              <a:rPr lang="en-GB" sz="3600" dirty="0"/>
              <a:t>"Rudolph, with your nose so bright</a:t>
            </a:r>
          </a:p>
          <a:p>
            <a:pPr marL="0" indent="0">
              <a:buNone/>
            </a:pPr>
            <a:r>
              <a:rPr lang="en-GB" sz="3600" dirty="0"/>
              <a:t>Won't you guide my sleigh tonight?"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F63642-7608-4D29-A469-87D0425A9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24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37" y="585538"/>
            <a:ext cx="9841830" cy="6007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Then how the reindeer loved him</a:t>
            </a:r>
          </a:p>
          <a:p>
            <a:pPr marL="0" indent="0">
              <a:buNone/>
            </a:pPr>
            <a:r>
              <a:rPr lang="en-GB" sz="3600" dirty="0"/>
              <a:t>As they shouted out with glee</a:t>
            </a:r>
          </a:p>
          <a:p>
            <a:pPr marL="0" indent="0">
              <a:buNone/>
            </a:pPr>
            <a:r>
              <a:rPr lang="en-GB" sz="3600" dirty="0"/>
              <a:t>"Rudolph the Red-Nosed Reindeer</a:t>
            </a:r>
          </a:p>
          <a:p>
            <a:pPr marL="0" indent="0">
              <a:buNone/>
            </a:pPr>
            <a:r>
              <a:rPr lang="en-GB" sz="3600" dirty="0"/>
              <a:t>You'll go down in history"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Rudolph the Red-Nosed Reindeer</a:t>
            </a:r>
          </a:p>
          <a:p>
            <a:pPr marL="0" indent="0">
              <a:buNone/>
            </a:pPr>
            <a:r>
              <a:rPr lang="en-GB" sz="3600" dirty="0"/>
              <a:t>Had a very shiny nose</a:t>
            </a:r>
          </a:p>
          <a:p>
            <a:pPr marL="0" indent="0">
              <a:buNone/>
            </a:pPr>
            <a:r>
              <a:rPr lang="en-GB" sz="3600" dirty="0"/>
              <a:t>And if you ever saw it</a:t>
            </a:r>
          </a:p>
          <a:p>
            <a:pPr marL="0" indent="0">
              <a:buNone/>
            </a:pPr>
            <a:r>
              <a:rPr lang="en-GB" sz="3600" dirty="0"/>
              <a:t>You would even say it glows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AD514-DC4F-4CE9-B3C7-C6B52E173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38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37" y="585538"/>
            <a:ext cx="9841830" cy="6007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All of the other reindeer</a:t>
            </a:r>
          </a:p>
          <a:p>
            <a:pPr marL="0" indent="0">
              <a:buNone/>
            </a:pPr>
            <a:r>
              <a:rPr lang="en-GB" sz="3600" dirty="0"/>
              <a:t>Used to laugh and call him names</a:t>
            </a:r>
          </a:p>
          <a:p>
            <a:pPr marL="0" indent="0">
              <a:buNone/>
            </a:pPr>
            <a:r>
              <a:rPr lang="en-GB" sz="3600" dirty="0"/>
              <a:t>They never let poor Rudolph</a:t>
            </a:r>
          </a:p>
          <a:p>
            <a:pPr marL="0" indent="0">
              <a:buNone/>
            </a:pPr>
            <a:r>
              <a:rPr lang="en-GB" sz="3600" dirty="0"/>
              <a:t>Join in any reindeer games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Then one foggy Christmas Eve</a:t>
            </a:r>
          </a:p>
          <a:p>
            <a:pPr marL="0" indent="0">
              <a:buNone/>
            </a:pPr>
            <a:r>
              <a:rPr lang="en-GB" sz="3600" dirty="0"/>
              <a:t>Santa came to say</a:t>
            </a:r>
          </a:p>
          <a:p>
            <a:pPr marL="0" indent="0">
              <a:buNone/>
            </a:pPr>
            <a:r>
              <a:rPr lang="en-GB" sz="3600" dirty="0"/>
              <a:t>"Rudolph, with your nose so bright</a:t>
            </a:r>
          </a:p>
          <a:p>
            <a:pPr marL="0" indent="0">
              <a:buNone/>
            </a:pPr>
            <a:r>
              <a:rPr lang="en-GB" sz="3600" dirty="0"/>
              <a:t>Won't you guide my sleigh tonight?"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549515-8158-49D0-83AE-A5FFD61E6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72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1410" y="1347538"/>
            <a:ext cx="9817769" cy="4820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Then how the reindeer loved him</a:t>
            </a:r>
          </a:p>
          <a:p>
            <a:pPr marL="0" indent="0">
              <a:buNone/>
            </a:pPr>
            <a:r>
              <a:rPr lang="en-GB" sz="4400" dirty="0"/>
              <a:t>As they shouted out with glee</a:t>
            </a:r>
          </a:p>
          <a:p>
            <a:pPr marL="0" indent="0">
              <a:buNone/>
            </a:pPr>
            <a:r>
              <a:rPr lang="en-GB" sz="4400" dirty="0"/>
              <a:t>"Rudolph the Red-Nosed Reindeer</a:t>
            </a:r>
          </a:p>
          <a:p>
            <a:pPr marL="0" indent="0">
              <a:buNone/>
            </a:pPr>
            <a:r>
              <a:rPr lang="en-GB" sz="4400" dirty="0"/>
              <a:t>You'll go down in history"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EC2E2B-CA71-4327-ACA2-EA6DC4DFD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64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King Wenceslas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916" y="1291389"/>
            <a:ext cx="7924800" cy="5285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Good King Wenceslas looked out</a:t>
            </a:r>
          </a:p>
          <a:p>
            <a:pPr marL="0" indent="0">
              <a:buNone/>
            </a:pPr>
            <a:r>
              <a:rPr lang="en-GB" sz="3600" dirty="0"/>
              <a:t>On the Feast of Stephen</a:t>
            </a:r>
          </a:p>
          <a:p>
            <a:pPr marL="0" indent="0">
              <a:buNone/>
            </a:pPr>
            <a:r>
              <a:rPr lang="en-GB" sz="3600" dirty="0"/>
              <a:t>When the snow lay round about</a:t>
            </a:r>
          </a:p>
          <a:p>
            <a:pPr marL="0" indent="0">
              <a:buNone/>
            </a:pPr>
            <a:r>
              <a:rPr lang="en-GB" sz="3600" dirty="0"/>
              <a:t>Deep and crisp and even</a:t>
            </a:r>
          </a:p>
          <a:p>
            <a:pPr marL="0" indent="0">
              <a:buNone/>
            </a:pPr>
            <a:r>
              <a:rPr lang="en-GB" sz="3600" dirty="0"/>
              <a:t>Brightly shone the moon that night</a:t>
            </a:r>
          </a:p>
          <a:p>
            <a:pPr marL="0" indent="0">
              <a:buNone/>
            </a:pPr>
            <a:r>
              <a:rPr lang="en-GB" sz="3600" dirty="0"/>
              <a:t>Though the frost was cruel</a:t>
            </a:r>
          </a:p>
          <a:p>
            <a:pPr marL="0" indent="0">
              <a:buNone/>
            </a:pPr>
            <a:r>
              <a:rPr lang="en-GB" sz="3600" dirty="0"/>
              <a:t>When a poor man came in sight</a:t>
            </a:r>
          </a:p>
          <a:p>
            <a:pPr marL="0" indent="0">
              <a:buNone/>
            </a:pPr>
            <a:r>
              <a:rPr lang="en-GB" sz="3600" dirty="0"/>
              <a:t>Gathering winter fuel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F88F0F-BD4F-4149-9AF3-4C71F5FB5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20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705853"/>
            <a:ext cx="8261684" cy="587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Hither, page, and stand by me,</a:t>
            </a:r>
          </a:p>
          <a:p>
            <a:pPr marL="0" indent="0">
              <a:buNone/>
            </a:pPr>
            <a:r>
              <a:rPr lang="en-GB" sz="4000" dirty="0"/>
              <a:t>If thou </a:t>
            </a:r>
            <a:r>
              <a:rPr lang="en-GB" sz="4000" dirty="0" err="1"/>
              <a:t>knowst</a:t>
            </a:r>
            <a:r>
              <a:rPr lang="en-GB" sz="4000" dirty="0"/>
              <a:t> it, telling</a:t>
            </a:r>
          </a:p>
          <a:p>
            <a:pPr marL="0" indent="0">
              <a:buNone/>
            </a:pPr>
            <a:r>
              <a:rPr lang="en-GB" sz="4000" dirty="0"/>
              <a:t>Yonder peasant, who is he?</a:t>
            </a:r>
          </a:p>
          <a:p>
            <a:pPr marL="0" indent="0">
              <a:buNone/>
            </a:pPr>
            <a:r>
              <a:rPr lang="en-GB" sz="4000" dirty="0"/>
              <a:t>Where and what his dwelling?</a:t>
            </a:r>
          </a:p>
          <a:p>
            <a:pPr marL="0" indent="0">
              <a:buNone/>
            </a:pPr>
            <a:r>
              <a:rPr lang="en-GB" sz="4000" dirty="0"/>
              <a:t>Sire, he lives a good league hence,</a:t>
            </a:r>
          </a:p>
          <a:p>
            <a:pPr marL="0" indent="0">
              <a:buNone/>
            </a:pPr>
            <a:r>
              <a:rPr lang="en-GB" sz="4000" dirty="0"/>
              <a:t>Underneath the mountain</a:t>
            </a:r>
          </a:p>
          <a:p>
            <a:pPr marL="0" indent="0">
              <a:buNone/>
            </a:pPr>
            <a:r>
              <a:rPr lang="en-GB" sz="4000" dirty="0"/>
              <a:t>Right against the forest fence</a:t>
            </a:r>
          </a:p>
          <a:p>
            <a:pPr marL="0" indent="0">
              <a:buNone/>
            </a:pPr>
            <a:r>
              <a:rPr lang="en-GB" sz="4000" dirty="0"/>
              <a:t>By Saint Agnes fountain.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60958-45C1-4845-A1ED-B31BF6378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1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344905"/>
            <a:ext cx="6314574" cy="60639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         </a:t>
            </a:r>
            <a:r>
              <a:rPr lang="en-GB" sz="3600" u="sng" dirty="0"/>
              <a:t>CHORUS</a:t>
            </a:r>
          </a:p>
          <a:p>
            <a:pPr marL="0" indent="0">
              <a:buNone/>
            </a:pPr>
            <a:endParaRPr lang="en-GB" sz="3600" u="sng" dirty="0"/>
          </a:p>
          <a:p>
            <a:pPr marL="0" indent="0">
              <a:buNone/>
            </a:pPr>
            <a:r>
              <a:rPr lang="en-GB" sz="3600" dirty="0"/>
              <a:t>Jingle bells, Jingle bells,</a:t>
            </a:r>
          </a:p>
          <a:p>
            <a:pPr marL="0" indent="0">
              <a:buNone/>
            </a:pPr>
            <a:r>
              <a:rPr lang="en-GB" sz="3600" dirty="0"/>
              <a:t>Jingle all the way;</a:t>
            </a:r>
          </a:p>
          <a:p>
            <a:pPr marL="0" indent="0">
              <a:buNone/>
            </a:pPr>
            <a:r>
              <a:rPr lang="en-GB" sz="3600" dirty="0"/>
              <a:t>Oh! what fun it is to ride</a:t>
            </a:r>
          </a:p>
          <a:p>
            <a:pPr marL="0" indent="0">
              <a:buNone/>
            </a:pPr>
            <a:r>
              <a:rPr lang="en-GB" sz="3600" dirty="0"/>
              <a:t>In a one horse open sleigh - hey!</a:t>
            </a:r>
          </a:p>
          <a:p>
            <a:pPr marL="0" indent="0">
              <a:buNone/>
            </a:pPr>
            <a:r>
              <a:rPr lang="en-GB" sz="3600" dirty="0"/>
              <a:t>Jingle bells, Jingle bells,</a:t>
            </a:r>
          </a:p>
          <a:p>
            <a:pPr marL="0" indent="0">
              <a:buNone/>
            </a:pPr>
            <a:r>
              <a:rPr lang="en-GB" sz="3600" dirty="0"/>
              <a:t>Jingle all the way</a:t>
            </a:r>
          </a:p>
          <a:p>
            <a:pPr marL="0" indent="0">
              <a:buNone/>
            </a:pPr>
            <a:r>
              <a:rPr lang="en-GB" sz="3600" dirty="0"/>
              <a:t>Oh! what fun it is to ride</a:t>
            </a:r>
          </a:p>
          <a:p>
            <a:pPr marL="0" indent="0">
              <a:buNone/>
            </a:pPr>
            <a:r>
              <a:rPr lang="en-GB" sz="3600" dirty="0"/>
              <a:t>In a one horse open sleigh.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6C611-A9AF-4D05-99C2-5B5AA61AE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39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705853"/>
            <a:ext cx="8261684" cy="587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Bring me flesh and bring me wine</a:t>
            </a:r>
          </a:p>
          <a:p>
            <a:pPr marL="0" indent="0">
              <a:buNone/>
            </a:pPr>
            <a:r>
              <a:rPr lang="en-GB" sz="4000" dirty="0"/>
              <a:t>Bring me pine logs hither</a:t>
            </a:r>
          </a:p>
          <a:p>
            <a:pPr marL="0" indent="0">
              <a:buNone/>
            </a:pPr>
            <a:r>
              <a:rPr lang="en-GB" sz="4000" dirty="0"/>
              <a:t>Thou and I shall see him dine</a:t>
            </a:r>
          </a:p>
          <a:p>
            <a:pPr marL="0" indent="0">
              <a:buNone/>
            </a:pPr>
            <a:r>
              <a:rPr lang="en-GB" sz="4000" dirty="0"/>
              <a:t>When we bear them thither.</a:t>
            </a:r>
          </a:p>
          <a:p>
            <a:pPr marL="0" indent="0">
              <a:buNone/>
            </a:pPr>
            <a:r>
              <a:rPr lang="en-GB" sz="4000" dirty="0"/>
              <a:t>Page and monarch, forth they went</a:t>
            </a:r>
          </a:p>
          <a:p>
            <a:pPr marL="0" indent="0">
              <a:buNone/>
            </a:pPr>
            <a:r>
              <a:rPr lang="en-GB" sz="4000" dirty="0"/>
              <a:t>Forth they went together</a:t>
            </a:r>
          </a:p>
          <a:p>
            <a:pPr marL="0" indent="0">
              <a:buNone/>
            </a:pPr>
            <a:r>
              <a:rPr lang="en-GB" sz="4000" dirty="0"/>
              <a:t>Through the rude winds wild lament</a:t>
            </a:r>
          </a:p>
          <a:p>
            <a:pPr marL="0" indent="0">
              <a:buNone/>
            </a:pPr>
            <a:r>
              <a:rPr lang="en-GB" sz="4000" dirty="0"/>
              <a:t>And the bitter weather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5B7D8-0A37-48DC-B3A1-FC7DA07CC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14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705853"/>
            <a:ext cx="8261684" cy="587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Sire, the night is darker now</a:t>
            </a:r>
          </a:p>
          <a:p>
            <a:pPr marL="0" indent="0">
              <a:buNone/>
            </a:pPr>
            <a:r>
              <a:rPr lang="en-GB" sz="4000" dirty="0"/>
              <a:t>And the wind blows stronger</a:t>
            </a:r>
          </a:p>
          <a:p>
            <a:pPr marL="0" indent="0">
              <a:buNone/>
            </a:pPr>
            <a:r>
              <a:rPr lang="en-GB" sz="4000" dirty="0"/>
              <a:t>Fails my heart, I know not how</a:t>
            </a:r>
          </a:p>
          <a:p>
            <a:pPr marL="0" indent="0">
              <a:buNone/>
            </a:pPr>
            <a:r>
              <a:rPr lang="en-GB" sz="4000" dirty="0"/>
              <a:t>I can go no longer.</a:t>
            </a:r>
          </a:p>
          <a:p>
            <a:pPr marL="0" indent="0">
              <a:buNone/>
            </a:pPr>
            <a:r>
              <a:rPr lang="en-GB" sz="4000" dirty="0"/>
              <a:t>Mark my footsteps, good my page</a:t>
            </a:r>
          </a:p>
          <a:p>
            <a:pPr marL="0" indent="0">
              <a:buNone/>
            </a:pPr>
            <a:r>
              <a:rPr lang="en-GB" sz="4000" dirty="0"/>
              <a:t>Tread thou in them boldly</a:t>
            </a:r>
          </a:p>
          <a:p>
            <a:pPr marL="0" indent="0">
              <a:buNone/>
            </a:pPr>
            <a:r>
              <a:rPr lang="en-GB" sz="4000" dirty="0"/>
              <a:t>Thou shall find the winters rage</a:t>
            </a:r>
          </a:p>
          <a:p>
            <a:pPr marL="0" indent="0">
              <a:buNone/>
            </a:pPr>
            <a:r>
              <a:rPr lang="en-GB" sz="4000" dirty="0"/>
              <a:t>Freeze thy blood less coldly.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A6AD66-B55F-4283-95B0-885713C8A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3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705853"/>
            <a:ext cx="8261684" cy="587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In his masters step he trod</a:t>
            </a:r>
          </a:p>
          <a:p>
            <a:pPr marL="0" indent="0">
              <a:buNone/>
            </a:pPr>
            <a:r>
              <a:rPr lang="en-GB" sz="4000" dirty="0"/>
              <a:t>Where the snow lay dinted</a:t>
            </a:r>
          </a:p>
          <a:p>
            <a:pPr marL="0" indent="0">
              <a:buNone/>
            </a:pPr>
            <a:r>
              <a:rPr lang="en-GB" sz="4000" dirty="0"/>
              <a:t>Heat was in the very sod</a:t>
            </a:r>
          </a:p>
          <a:p>
            <a:pPr marL="0" indent="0">
              <a:buNone/>
            </a:pPr>
            <a:r>
              <a:rPr lang="en-GB" sz="4000" dirty="0"/>
              <a:t>Which the Saint had printed</a:t>
            </a:r>
          </a:p>
          <a:p>
            <a:pPr marL="0" indent="0">
              <a:buNone/>
            </a:pPr>
            <a:r>
              <a:rPr lang="en-GB" sz="4000" dirty="0"/>
              <a:t>Therefore, Christian men, be sure</a:t>
            </a:r>
          </a:p>
          <a:p>
            <a:pPr marL="0" indent="0">
              <a:buNone/>
            </a:pPr>
            <a:r>
              <a:rPr lang="en-GB" sz="4000" dirty="0"/>
              <a:t>Wealth or rank possessing</a:t>
            </a:r>
          </a:p>
          <a:p>
            <a:pPr marL="0" indent="0">
              <a:buNone/>
            </a:pPr>
            <a:r>
              <a:rPr lang="en-GB" sz="4000" dirty="0"/>
              <a:t>Ye, who now will bless the poor</a:t>
            </a:r>
          </a:p>
          <a:p>
            <a:pPr marL="0" indent="0">
              <a:buNone/>
            </a:pPr>
            <a:r>
              <a:rPr lang="en-GB" sz="4000" dirty="0"/>
              <a:t>Shall yourselves find blessing.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D7553-E6F7-4762-96F3-5403E20E8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11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 It Snow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916" y="1291389"/>
            <a:ext cx="7924800" cy="52858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Oh, the weather outside is frightful</a:t>
            </a:r>
          </a:p>
          <a:p>
            <a:pPr marL="0" indent="0">
              <a:buNone/>
            </a:pPr>
            <a:r>
              <a:rPr lang="en-GB" sz="3600" dirty="0"/>
              <a:t>But the fire is so delightful</a:t>
            </a:r>
          </a:p>
          <a:p>
            <a:pPr marL="0" indent="0">
              <a:buNone/>
            </a:pPr>
            <a:r>
              <a:rPr lang="en-GB" sz="3600" dirty="0"/>
              <a:t>And since we've no place to go</a:t>
            </a:r>
          </a:p>
          <a:p>
            <a:pPr marL="0" indent="0">
              <a:buNone/>
            </a:pPr>
            <a:r>
              <a:rPr lang="en-GB" sz="3600" dirty="0"/>
              <a:t>Let it snow! Let it snow! Let it snow!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Man it doesn't show signs of stopping</a:t>
            </a:r>
          </a:p>
          <a:p>
            <a:pPr marL="0" indent="0">
              <a:buNone/>
            </a:pPr>
            <a:r>
              <a:rPr lang="en-GB" sz="3600" dirty="0"/>
              <a:t>And I brought me some corn for popping</a:t>
            </a:r>
          </a:p>
          <a:p>
            <a:pPr marL="0" indent="0">
              <a:buNone/>
            </a:pPr>
            <a:r>
              <a:rPr lang="en-GB" sz="3600" dirty="0"/>
              <a:t>The lights are turned way down low</a:t>
            </a:r>
          </a:p>
          <a:p>
            <a:pPr marL="0" indent="0">
              <a:buNone/>
            </a:pPr>
            <a:r>
              <a:rPr lang="en-GB" sz="3600" dirty="0"/>
              <a:t>Let it snow! Let it snow!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A9DE1-138A-4E7B-9896-2E49F8FF3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92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059" y="596565"/>
            <a:ext cx="8430127" cy="58232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/>
              <a:t>When we finally kiss goodnight</a:t>
            </a:r>
          </a:p>
          <a:p>
            <a:pPr marL="0" indent="0">
              <a:buNone/>
            </a:pPr>
            <a:r>
              <a:rPr lang="en-GB" sz="4000" dirty="0"/>
              <a:t>How I'll hate going out in the storm</a:t>
            </a:r>
          </a:p>
          <a:p>
            <a:pPr marL="0" indent="0">
              <a:buNone/>
            </a:pPr>
            <a:r>
              <a:rPr lang="en-GB" sz="4000" dirty="0"/>
              <a:t>But if you'll really hold me tight</a:t>
            </a:r>
          </a:p>
          <a:p>
            <a:pPr marL="0" indent="0">
              <a:buNone/>
            </a:pPr>
            <a:r>
              <a:rPr lang="en-GB" sz="4000" dirty="0"/>
              <a:t>All the way home I'll be warm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And the fire is slowly dying</a:t>
            </a:r>
          </a:p>
          <a:p>
            <a:pPr marL="0" indent="0">
              <a:buNone/>
            </a:pPr>
            <a:r>
              <a:rPr lang="en-GB" sz="4000" dirty="0"/>
              <a:t>And, my dear, we're still </a:t>
            </a:r>
            <a:r>
              <a:rPr lang="en-GB" sz="4000" dirty="0" err="1"/>
              <a:t>goodbying</a:t>
            </a:r>
            <a:endParaRPr lang="en-GB" sz="4000" dirty="0"/>
          </a:p>
          <a:p>
            <a:pPr marL="0" indent="0">
              <a:buNone/>
            </a:pPr>
            <a:r>
              <a:rPr lang="en-GB" sz="4000" dirty="0"/>
              <a:t>But as long as you'd love me so</a:t>
            </a:r>
          </a:p>
          <a:p>
            <a:pPr marL="0" indent="0">
              <a:buNone/>
            </a:pPr>
            <a:r>
              <a:rPr lang="en-GB" sz="4000" dirty="0"/>
              <a:t>Let it snow! Let it snow and snow!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F16EA5-489B-4AD7-B2E0-0E5425FD9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20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209" y="664291"/>
            <a:ext cx="8430127" cy="58232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000" dirty="0"/>
              <a:t>When we finally kiss goodnight</a:t>
            </a:r>
          </a:p>
          <a:p>
            <a:pPr marL="0" indent="0">
              <a:buNone/>
            </a:pPr>
            <a:r>
              <a:rPr lang="en-GB" sz="4000" dirty="0"/>
              <a:t>How I'll hate going out in the storm</a:t>
            </a:r>
          </a:p>
          <a:p>
            <a:pPr marL="0" indent="0">
              <a:buNone/>
            </a:pPr>
            <a:r>
              <a:rPr lang="en-GB" sz="4000" dirty="0"/>
              <a:t>But if you really grab me tight</a:t>
            </a:r>
          </a:p>
          <a:p>
            <a:pPr marL="0" indent="0">
              <a:buNone/>
            </a:pPr>
            <a:r>
              <a:rPr lang="en-GB" sz="4000" dirty="0"/>
              <a:t>All the way home I'll be warm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Oh, the fire is slowly dying</a:t>
            </a:r>
          </a:p>
          <a:p>
            <a:pPr marL="0" indent="0">
              <a:buNone/>
            </a:pPr>
            <a:r>
              <a:rPr lang="en-GB" sz="4000" dirty="0"/>
              <a:t>And, my dear, we're still </a:t>
            </a:r>
            <a:r>
              <a:rPr lang="en-GB" sz="4000" dirty="0" err="1"/>
              <a:t>goodbying</a:t>
            </a:r>
            <a:endParaRPr lang="en-GB" sz="4000" dirty="0"/>
          </a:p>
          <a:p>
            <a:pPr marL="0" indent="0">
              <a:buNone/>
            </a:pPr>
            <a:r>
              <a:rPr lang="en-GB" sz="4000" dirty="0"/>
              <a:t>But as long as you'd love me so</a:t>
            </a:r>
          </a:p>
          <a:p>
            <a:pPr marL="0" indent="0">
              <a:buNone/>
            </a:pPr>
            <a:r>
              <a:rPr lang="en-GB" sz="4000" dirty="0"/>
              <a:t>Let it snow, let it snow, let it snow!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828F55-0284-498E-A48F-B7BDBD20C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33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Away in a Manger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5517" y="1327318"/>
            <a:ext cx="6472989" cy="54543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Away in a manger</a:t>
            </a:r>
          </a:p>
          <a:p>
            <a:pPr marL="0" indent="0">
              <a:buNone/>
            </a:pPr>
            <a:r>
              <a:rPr lang="en-GB" sz="3600" dirty="0"/>
              <a:t>No crib for a bed</a:t>
            </a:r>
          </a:p>
          <a:p>
            <a:pPr marL="0" indent="0">
              <a:buNone/>
            </a:pPr>
            <a:r>
              <a:rPr lang="en-GB" sz="3600" dirty="0"/>
              <a:t>The little Lord Jesus</a:t>
            </a:r>
          </a:p>
          <a:p>
            <a:pPr marL="0" indent="0">
              <a:buNone/>
            </a:pPr>
            <a:r>
              <a:rPr lang="en-GB" sz="3600" dirty="0"/>
              <a:t>Laid down His sweet head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The stars in the bright sky</a:t>
            </a:r>
          </a:p>
          <a:p>
            <a:pPr marL="0" indent="0">
              <a:buNone/>
            </a:pPr>
            <a:r>
              <a:rPr lang="en-GB" sz="3600" dirty="0"/>
              <a:t>Looked down where He lay</a:t>
            </a:r>
          </a:p>
          <a:p>
            <a:pPr marL="0" indent="0">
              <a:buNone/>
            </a:pPr>
            <a:r>
              <a:rPr lang="en-GB" sz="3600" dirty="0"/>
              <a:t>The little Lord Jesus</a:t>
            </a:r>
          </a:p>
          <a:p>
            <a:pPr marL="0" indent="0">
              <a:buNone/>
            </a:pPr>
            <a:r>
              <a:rPr lang="en-GB" sz="3600" dirty="0"/>
              <a:t>Asleep on the hay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973E6-6273-43FD-AB5D-3B752F13C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98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75" y="549276"/>
            <a:ext cx="7355304" cy="6011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/>
              <a:t>The cattle are lowing</a:t>
            </a:r>
          </a:p>
          <a:p>
            <a:pPr marL="0" indent="0">
              <a:buNone/>
            </a:pPr>
            <a:r>
              <a:rPr lang="en-GB" sz="4000" dirty="0"/>
              <a:t>The Baby awakes</a:t>
            </a:r>
          </a:p>
          <a:p>
            <a:pPr marL="0" indent="0">
              <a:buNone/>
            </a:pPr>
            <a:r>
              <a:rPr lang="en-GB" sz="4000" dirty="0"/>
              <a:t>But little Lord Jesus</a:t>
            </a:r>
          </a:p>
          <a:p>
            <a:pPr marL="0" indent="0">
              <a:buNone/>
            </a:pPr>
            <a:r>
              <a:rPr lang="en-GB" sz="4000" dirty="0"/>
              <a:t>No crying He makes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I love You, Lord Jesus</a:t>
            </a:r>
          </a:p>
          <a:p>
            <a:pPr marL="0" indent="0">
              <a:buNone/>
            </a:pPr>
            <a:r>
              <a:rPr lang="en-GB" sz="4000" dirty="0"/>
              <a:t>Look down from the sky</a:t>
            </a:r>
          </a:p>
          <a:p>
            <a:pPr marL="0" indent="0">
              <a:buNone/>
            </a:pPr>
            <a:r>
              <a:rPr lang="en-GB" sz="4000" dirty="0"/>
              <a:t>And stay by my side</a:t>
            </a:r>
          </a:p>
          <a:p>
            <a:pPr marL="0" indent="0">
              <a:buNone/>
            </a:pPr>
            <a:r>
              <a:rPr lang="en-GB" sz="4000" dirty="0"/>
              <a:t>Until morning is nigh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0126B9-EDE5-449D-AD41-C204F0900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62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75" y="549276"/>
            <a:ext cx="7355304" cy="6011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/>
              <a:t>Be near me, Lord Jesus</a:t>
            </a:r>
          </a:p>
          <a:p>
            <a:pPr marL="0" indent="0">
              <a:buNone/>
            </a:pPr>
            <a:r>
              <a:rPr lang="en-GB" sz="4000" dirty="0"/>
              <a:t>I ask You to stay</a:t>
            </a:r>
          </a:p>
          <a:p>
            <a:pPr marL="0" indent="0">
              <a:buNone/>
            </a:pPr>
            <a:r>
              <a:rPr lang="en-GB" sz="4000" dirty="0"/>
              <a:t>Close by me forever</a:t>
            </a:r>
          </a:p>
          <a:p>
            <a:pPr marL="0" indent="0">
              <a:buNone/>
            </a:pPr>
            <a:r>
              <a:rPr lang="en-GB" sz="4000" dirty="0"/>
              <a:t>And love me I pray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Bless all the dear children</a:t>
            </a:r>
          </a:p>
          <a:p>
            <a:pPr marL="0" indent="0">
              <a:buNone/>
            </a:pPr>
            <a:r>
              <a:rPr lang="en-GB" sz="4000" dirty="0"/>
              <a:t>In Your tender care</a:t>
            </a:r>
          </a:p>
          <a:p>
            <a:pPr marL="0" indent="0">
              <a:buNone/>
            </a:pPr>
            <a:r>
              <a:rPr lang="en-GB" sz="4000" dirty="0"/>
              <a:t>And fit us for heaven</a:t>
            </a:r>
          </a:p>
          <a:p>
            <a:pPr marL="0" indent="0">
              <a:buNone/>
            </a:pPr>
            <a:r>
              <a:rPr lang="en-GB" sz="4000" dirty="0"/>
              <a:t>To live with You there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5377E-CFB6-49D3-8172-7A67FB047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17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22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I Want for Christmas is You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416" y="1695854"/>
            <a:ext cx="9224211" cy="545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I don't want a lot for Christmas, there is just one thing I need</a:t>
            </a:r>
          </a:p>
          <a:p>
            <a:pPr marL="0" indent="0">
              <a:buNone/>
            </a:pPr>
            <a:r>
              <a:rPr lang="en-GB" sz="3600" dirty="0"/>
              <a:t>I don't care about the presents underneath the Christmas tree</a:t>
            </a:r>
          </a:p>
          <a:p>
            <a:pPr marL="0" indent="0">
              <a:buNone/>
            </a:pPr>
            <a:r>
              <a:rPr lang="en-GB" sz="3600" dirty="0"/>
              <a:t>I just want you for my own more than you could ever know</a:t>
            </a:r>
          </a:p>
          <a:p>
            <a:pPr marL="0" indent="0">
              <a:buNone/>
            </a:pPr>
            <a:r>
              <a:rPr lang="en-GB" sz="3600" dirty="0"/>
              <a:t>Make my wish come true, all I want for Christmas is you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5E83F-9DE9-41D9-9E84-6F26AECBE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68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537411"/>
            <a:ext cx="6314574" cy="57510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dirty="0"/>
              <a:t>A day or two ago</a:t>
            </a:r>
          </a:p>
          <a:p>
            <a:pPr marL="0" indent="0">
              <a:buNone/>
            </a:pPr>
            <a:r>
              <a:rPr lang="en-GB" sz="3600" dirty="0"/>
              <a:t>I thought I'd take a ride</a:t>
            </a:r>
          </a:p>
          <a:p>
            <a:pPr marL="0" indent="0">
              <a:buNone/>
            </a:pPr>
            <a:r>
              <a:rPr lang="en-GB" sz="3600" dirty="0"/>
              <a:t>And soon Miss Fannie Bright</a:t>
            </a:r>
          </a:p>
          <a:p>
            <a:pPr marL="0" indent="0">
              <a:buNone/>
            </a:pPr>
            <a:r>
              <a:rPr lang="en-GB" sz="3600" dirty="0"/>
              <a:t>Was seated at my side,</a:t>
            </a:r>
          </a:p>
          <a:p>
            <a:pPr marL="0" indent="0">
              <a:buNone/>
            </a:pPr>
            <a:r>
              <a:rPr lang="en-GB" sz="3600" dirty="0"/>
              <a:t>The horse was lean and lank</a:t>
            </a:r>
          </a:p>
          <a:p>
            <a:pPr marL="0" indent="0">
              <a:buNone/>
            </a:pPr>
            <a:r>
              <a:rPr lang="en-GB" sz="3600" dirty="0"/>
              <a:t>Misfortune </a:t>
            </a:r>
            <a:r>
              <a:rPr lang="en-GB" sz="3600" dirty="0" err="1"/>
              <a:t>seem'd</a:t>
            </a:r>
            <a:r>
              <a:rPr lang="en-GB" sz="3600" dirty="0"/>
              <a:t> his lot</a:t>
            </a:r>
          </a:p>
          <a:p>
            <a:pPr marL="0" indent="0">
              <a:buNone/>
            </a:pPr>
            <a:r>
              <a:rPr lang="en-GB" sz="3600" dirty="0"/>
              <a:t>He got into a drifted bank</a:t>
            </a:r>
          </a:p>
          <a:p>
            <a:pPr marL="0" indent="0">
              <a:buNone/>
            </a:pPr>
            <a:r>
              <a:rPr lang="en-GB" sz="3600" dirty="0"/>
              <a:t>And then we got up sot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u="sng" dirty="0"/>
              <a:t>CHORUS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C7CE7-3BBC-49EC-8DA9-BEAD0B672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05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58" y="1235242"/>
            <a:ext cx="10972800" cy="54543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dirty="0"/>
              <a:t>I don't want a lot for Christmas</a:t>
            </a:r>
          </a:p>
          <a:p>
            <a:pPr marL="0" indent="0">
              <a:buNone/>
            </a:pPr>
            <a:r>
              <a:rPr lang="en-GB" sz="3600" dirty="0"/>
              <a:t>There is just one thing I need (and I)</a:t>
            </a:r>
          </a:p>
          <a:p>
            <a:pPr marL="0" indent="0">
              <a:buNone/>
            </a:pPr>
            <a:r>
              <a:rPr lang="en-GB" sz="3600" dirty="0"/>
              <a:t>Don't care about the presents underneath the Christmas tree</a:t>
            </a:r>
          </a:p>
          <a:p>
            <a:pPr marL="0" indent="0">
              <a:buNone/>
            </a:pPr>
            <a:r>
              <a:rPr lang="en-GB" sz="3600" dirty="0"/>
              <a:t>I don't need to hang my stocking there upon the fireplace</a:t>
            </a:r>
          </a:p>
          <a:p>
            <a:pPr marL="0" indent="0">
              <a:buNone/>
            </a:pPr>
            <a:r>
              <a:rPr lang="en-GB" sz="3600" dirty="0"/>
              <a:t>Santa Claus won't make me happy with a toy on Christmas Day</a:t>
            </a:r>
          </a:p>
          <a:p>
            <a:pPr marL="0" indent="0">
              <a:buNone/>
            </a:pPr>
            <a:r>
              <a:rPr lang="en-GB" sz="3600" dirty="0"/>
              <a:t>I just want you for my own, more than you could ever know</a:t>
            </a:r>
          </a:p>
          <a:p>
            <a:pPr marL="0" indent="0">
              <a:buNone/>
            </a:pPr>
            <a:r>
              <a:rPr lang="en-GB" sz="3600" dirty="0"/>
              <a:t>Make my wish come true, all I want for Christmas is you</a:t>
            </a:r>
          </a:p>
          <a:p>
            <a:pPr marL="0" indent="0">
              <a:buNone/>
            </a:pPr>
            <a:r>
              <a:rPr lang="en-GB" sz="3600" dirty="0"/>
              <a:t>You, baby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AD4DE-1D43-4EAB-AD04-84A92C792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44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58" y="1235242"/>
            <a:ext cx="10972800" cy="54543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dirty="0"/>
              <a:t>Oh, I won't ask for much this Christmas</a:t>
            </a:r>
          </a:p>
          <a:p>
            <a:pPr marL="0" indent="0">
              <a:buNone/>
            </a:pPr>
            <a:r>
              <a:rPr lang="en-GB" sz="3600" dirty="0"/>
              <a:t>I won't even wish for snow (and I)</a:t>
            </a:r>
          </a:p>
          <a:p>
            <a:pPr marL="0" indent="0">
              <a:buNone/>
            </a:pPr>
            <a:r>
              <a:rPr lang="en-GB" sz="3600" dirty="0"/>
              <a:t>I'm just </a:t>
            </a:r>
            <a:r>
              <a:rPr lang="en-GB" sz="3600" dirty="0" err="1"/>
              <a:t>gonna</a:t>
            </a:r>
            <a:r>
              <a:rPr lang="en-GB" sz="3600" dirty="0"/>
              <a:t> keep on waiting underneath the mistletoe</a:t>
            </a:r>
          </a:p>
          <a:p>
            <a:pPr marL="0" indent="0">
              <a:buNone/>
            </a:pPr>
            <a:r>
              <a:rPr lang="en-GB" sz="3600" dirty="0"/>
              <a:t>I won't make a list and send it to the North Pole for Saint Nick</a:t>
            </a:r>
          </a:p>
          <a:p>
            <a:pPr marL="0" indent="0">
              <a:buNone/>
            </a:pPr>
            <a:r>
              <a:rPr lang="en-GB" sz="3600" dirty="0"/>
              <a:t>I won't even stay awake to hear those magic reindeer click</a:t>
            </a:r>
          </a:p>
          <a:p>
            <a:pPr marL="0" indent="0">
              <a:buNone/>
            </a:pPr>
            <a:r>
              <a:rPr lang="en-GB" sz="3600" dirty="0" err="1"/>
              <a:t>'Cause</a:t>
            </a:r>
            <a:r>
              <a:rPr lang="en-GB" sz="3600" dirty="0"/>
              <a:t> I just want you here tonight, holding on to me so tight</a:t>
            </a:r>
          </a:p>
          <a:p>
            <a:pPr marL="0" indent="0">
              <a:buNone/>
            </a:pPr>
            <a:r>
              <a:rPr lang="en-GB" sz="3600" dirty="0"/>
              <a:t>What more can I do? Oh, baby, all I want for Christmas is you</a:t>
            </a:r>
          </a:p>
          <a:p>
            <a:pPr marL="0" indent="0">
              <a:buNone/>
            </a:pPr>
            <a:r>
              <a:rPr lang="en-GB" sz="3600" dirty="0"/>
              <a:t>You, baby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1E016-1333-4E42-9C49-0E9292641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917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547" y="2215314"/>
            <a:ext cx="10972800" cy="545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Oh-oh, all the lights are shining so brightly everywhere</a:t>
            </a:r>
          </a:p>
          <a:p>
            <a:pPr marL="0" indent="0">
              <a:buNone/>
            </a:pPr>
            <a:r>
              <a:rPr lang="en-GB" sz="3600" dirty="0"/>
              <a:t>And the sound of children's laughter fills the air </a:t>
            </a:r>
          </a:p>
          <a:p>
            <a:pPr marL="0" indent="0">
              <a:buNone/>
            </a:pPr>
            <a:r>
              <a:rPr lang="en-GB" sz="3600" dirty="0"/>
              <a:t>And everyone is singing, I can hear those sleigh bells ringing</a:t>
            </a:r>
          </a:p>
          <a:p>
            <a:pPr marL="0" indent="0">
              <a:buNone/>
            </a:pPr>
            <a:r>
              <a:rPr lang="en-GB" sz="3600" dirty="0"/>
              <a:t>Santa, won't you bring me the one I really need?</a:t>
            </a:r>
          </a:p>
          <a:p>
            <a:pPr marL="0" indent="0">
              <a:buNone/>
            </a:pPr>
            <a:r>
              <a:rPr lang="en-GB" sz="3600" dirty="0"/>
              <a:t>Won't you please bring my baby to me?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068862-EAC0-4BD9-B170-067F1946C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97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285" y="2215817"/>
            <a:ext cx="11702715" cy="5518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Oh, I don't want a lot for Christmas, this is all I'm asking for</a:t>
            </a:r>
          </a:p>
          <a:p>
            <a:pPr marL="0" indent="0">
              <a:buNone/>
            </a:pPr>
            <a:r>
              <a:rPr lang="en-GB" sz="3600" dirty="0"/>
              <a:t>I just </a:t>
            </a:r>
            <a:r>
              <a:rPr lang="en-GB" sz="3600" dirty="0" err="1"/>
              <a:t>wanna</a:t>
            </a:r>
            <a:r>
              <a:rPr lang="en-GB" sz="3600" dirty="0"/>
              <a:t> see my baby standing right outside my door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I just want you for my own, more than you could ever know</a:t>
            </a:r>
          </a:p>
          <a:p>
            <a:pPr marL="0" indent="0">
              <a:buNone/>
            </a:pPr>
            <a:r>
              <a:rPr lang="en-GB" sz="3600" dirty="0"/>
              <a:t>Make my wish come true, Oh, baby, all I want for Christmas is you    </a:t>
            </a:r>
            <a:r>
              <a:rPr lang="en-GB" sz="3600" dirty="0" err="1"/>
              <a:t>You</a:t>
            </a:r>
            <a:r>
              <a:rPr lang="en-GB" sz="3600" dirty="0"/>
              <a:t>, baby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AA95C-DB39-4B52-9CD1-746C95412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20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1" y="1692443"/>
            <a:ext cx="8454189" cy="3641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All I want for Christmas is you, baby, </a:t>
            </a:r>
          </a:p>
          <a:p>
            <a:pPr marL="0" indent="0">
              <a:buNone/>
            </a:pPr>
            <a:r>
              <a:rPr lang="en-GB" sz="3600" dirty="0"/>
              <a:t>All I want for Christmas is you, baby</a:t>
            </a:r>
          </a:p>
          <a:p>
            <a:pPr marL="0" indent="0">
              <a:buNone/>
            </a:pPr>
            <a:r>
              <a:rPr lang="en-GB" sz="3600" dirty="0"/>
              <a:t>All I want for Christmas is you, baby, </a:t>
            </a:r>
          </a:p>
          <a:p>
            <a:pPr marL="0" indent="0">
              <a:buNone/>
            </a:pPr>
            <a:r>
              <a:rPr lang="en-GB" sz="3600" dirty="0"/>
              <a:t>All I want for Christmas is you, baby</a:t>
            </a:r>
          </a:p>
          <a:p>
            <a:pPr marL="0" indent="0">
              <a:buNone/>
            </a:pPr>
            <a:r>
              <a:rPr lang="en-GB" sz="3600" dirty="0"/>
              <a:t>All I want for Christmas is you, baby…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17F137-85B2-4F45-8A51-23539B844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727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Joy to the World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243" y="1668379"/>
            <a:ext cx="9914022" cy="545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Joy to the world! the Lord is come;</a:t>
            </a:r>
          </a:p>
          <a:p>
            <a:pPr marL="0" indent="0">
              <a:buNone/>
            </a:pPr>
            <a:r>
              <a:rPr lang="en-GB" sz="4400" dirty="0"/>
              <a:t>Let earth receive her King.</a:t>
            </a:r>
          </a:p>
          <a:p>
            <a:pPr marL="0" indent="0">
              <a:buNone/>
            </a:pPr>
            <a:r>
              <a:rPr lang="en-GB" sz="4400" dirty="0"/>
              <a:t>Let every heart prepare him room,</a:t>
            </a:r>
          </a:p>
          <a:p>
            <a:pPr marL="0" indent="0">
              <a:buNone/>
            </a:pPr>
            <a:r>
              <a:rPr lang="en-GB" sz="4400" dirty="0"/>
              <a:t>And heaven and nature sing,</a:t>
            </a:r>
          </a:p>
          <a:p>
            <a:pPr marL="0" indent="0">
              <a:buNone/>
            </a:pPr>
            <a:r>
              <a:rPr lang="en-GB" sz="4400" dirty="0"/>
              <a:t>And heaven and nature sing,</a:t>
            </a:r>
          </a:p>
          <a:p>
            <a:pPr marL="0" indent="0">
              <a:buNone/>
            </a:pPr>
            <a:r>
              <a:rPr lang="en-GB" sz="4400" dirty="0"/>
              <a:t>And heaven, and heaven, and nature sing!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44C50-C434-4D17-B950-86EE029C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371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79" y="1066800"/>
            <a:ext cx="10611855" cy="545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Joy to the world! the Saviour reigns;</a:t>
            </a:r>
          </a:p>
          <a:p>
            <a:pPr marL="0" indent="0">
              <a:buNone/>
            </a:pPr>
            <a:r>
              <a:rPr lang="en-GB" sz="4400" dirty="0"/>
              <a:t>Let men their songs employ.</a:t>
            </a:r>
          </a:p>
          <a:p>
            <a:pPr marL="0" indent="0">
              <a:buNone/>
            </a:pPr>
            <a:r>
              <a:rPr lang="en-GB" sz="4400" dirty="0"/>
              <a:t>While fields and floods, rocks, hills and plains</a:t>
            </a:r>
          </a:p>
          <a:p>
            <a:pPr marL="0" indent="0">
              <a:buNone/>
            </a:pPr>
            <a:r>
              <a:rPr lang="en-GB" sz="4400" dirty="0"/>
              <a:t>Repeat the sounding joy,</a:t>
            </a:r>
          </a:p>
          <a:p>
            <a:pPr marL="0" indent="0">
              <a:buNone/>
            </a:pPr>
            <a:r>
              <a:rPr lang="en-GB" sz="4400" dirty="0"/>
              <a:t>Repeat the sounding joy,</a:t>
            </a:r>
          </a:p>
          <a:p>
            <a:pPr marL="0" indent="0">
              <a:buNone/>
            </a:pPr>
            <a:r>
              <a:rPr lang="en-GB" sz="4400" dirty="0"/>
              <a:t>Repeat, repeat, the sounding joy!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7224B-C0B2-48FF-98C9-33966BB35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11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83" y="1171575"/>
            <a:ext cx="9625263" cy="545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He rules the world with truth and grace,</a:t>
            </a:r>
          </a:p>
          <a:p>
            <a:pPr marL="0" indent="0">
              <a:buNone/>
            </a:pPr>
            <a:r>
              <a:rPr lang="en-GB" sz="4400" dirty="0"/>
              <a:t>And makes the nations prove</a:t>
            </a:r>
          </a:p>
          <a:p>
            <a:pPr marL="0" indent="0">
              <a:buNone/>
            </a:pPr>
            <a:r>
              <a:rPr lang="en-GB" sz="4400" dirty="0"/>
              <a:t>The glories of his righteousness,</a:t>
            </a:r>
          </a:p>
          <a:p>
            <a:pPr marL="0" indent="0">
              <a:buNone/>
            </a:pPr>
            <a:r>
              <a:rPr lang="en-GB" sz="4400" dirty="0"/>
              <a:t>And wonders of his love,</a:t>
            </a:r>
          </a:p>
          <a:p>
            <a:pPr marL="0" indent="0">
              <a:buNone/>
            </a:pPr>
            <a:r>
              <a:rPr lang="en-GB" sz="4400" dirty="0"/>
              <a:t>And wonders of his love,</a:t>
            </a:r>
          </a:p>
          <a:p>
            <a:pPr marL="0" indent="0">
              <a:buNone/>
            </a:pPr>
            <a:r>
              <a:rPr lang="en-GB" sz="4400" dirty="0"/>
              <a:t>And wonders, wonders of his love.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6FCFE0-CA90-442C-A79D-DBC9F1F50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15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47" y="76367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Deck The Halls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0274" y="1379622"/>
            <a:ext cx="8245642" cy="52698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4400" dirty="0"/>
              <a:t>Deck the </a:t>
            </a:r>
            <a:r>
              <a:rPr lang="it-IT" sz="4400" dirty="0" err="1"/>
              <a:t>halls</a:t>
            </a:r>
            <a:r>
              <a:rPr lang="it-IT" sz="4400" dirty="0"/>
              <a:t> with </a:t>
            </a:r>
            <a:r>
              <a:rPr lang="it-IT" sz="4400" dirty="0" err="1"/>
              <a:t>boughs</a:t>
            </a:r>
            <a:r>
              <a:rPr lang="it-IT" sz="4400" dirty="0"/>
              <a:t> of </a:t>
            </a:r>
            <a:r>
              <a:rPr lang="it-IT" sz="4400" dirty="0" err="1"/>
              <a:t>holly</a:t>
            </a:r>
            <a:r>
              <a:rPr lang="it-IT" sz="4400" dirty="0"/>
              <a:t>, </a:t>
            </a:r>
          </a:p>
          <a:p>
            <a:pPr marL="0" indent="0">
              <a:buNone/>
            </a:pPr>
            <a:r>
              <a:rPr lang="it-IT" sz="4400" dirty="0"/>
              <a:t>Fa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,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. </a:t>
            </a:r>
          </a:p>
          <a:p>
            <a:pPr marL="0" indent="0">
              <a:buNone/>
            </a:pPr>
            <a:r>
              <a:rPr lang="it-IT" sz="4400" dirty="0" err="1"/>
              <a:t>Tis</a:t>
            </a:r>
            <a:r>
              <a:rPr lang="it-IT" sz="4400" dirty="0"/>
              <a:t> the season to be jolly, </a:t>
            </a:r>
          </a:p>
          <a:p>
            <a:pPr marL="0" indent="0">
              <a:buNone/>
            </a:pPr>
            <a:r>
              <a:rPr lang="it-IT" sz="4400" dirty="0"/>
              <a:t>Fa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,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. </a:t>
            </a:r>
          </a:p>
          <a:p>
            <a:pPr marL="0" indent="0">
              <a:buNone/>
            </a:pPr>
            <a:endParaRPr lang="it-IT" sz="4400" dirty="0"/>
          </a:p>
          <a:p>
            <a:pPr marL="0" indent="0">
              <a:buNone/>
            </a:pPr>
            <a:r>
              <a:rPr lang="it-IT" sz="4400" dirty="0"/>
              <a:t>Don </a:t>
            </a:r>
            <a:r>
              <a:rPr lang="it-IT" sz="4400" dirty="0" err="1"/>
              <a:t>we</a:t>
            </a:r>
            <a:r>
              <a:rPr lang="it-IT" sz="4400" dirty="0"/>
              <a:t> </a:t>
            </a:r>
            <a:r>
              <a:rPr lang="it-IT" sz="4400" dirty="0" err="1"/>
              <a:t>now</a:t>
            </a:r>
            <a:r>
              <a:rPr lang="it-IT" sz="4400" dirty="0"/>
              <a:t> </a:t>
            </a:r>
            <a:r>
              <a:rPr lang="it-IT" sz="4400" dirty="0" err="1"/>
              <a:t>our</a:t>
            </a:r>
            <a:r>
              <a:rPr lang="it-IT" sz="4400" dirty="0"/>
              <a:t> gay </a:t>
            </a:r>
            <a:r>
              <a:rPr lang="it-IT" sz="4400" dirty="0" err="1"/>
              <a:t>apparel</a:t>
            </a:r>
            <a:r>
              <a:rPr lang="it-IT" sz="4400" dirty="0"/>
              <a:t>, </a:t>
            </a:r>
          </a:p>
          <a:p>
            <a:pPr marL="0" indent="0">
              <a:buNone/>
            </a:pPr>
            <a:r>
              <a:rPr lang="it-IT" sz="4400" dirty="0"/>
              <a:t>Fa la </a:t>
            </a:r>
            <a:r>
              <a:rPr lang="it-IT" sz="4400" dirty="0" err="1"/>
              <a:t>la</a:t>
            </a:r>
            <a:r>
              <a:rPr lang="it-IT" sz="4400" dirty="0"/>
              <a:t>,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,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. </a:t>
            </a:r>
          </a:p>
          <a:p>
            <a:pPr marL="0" indent="0">
              <a:buNone/>
            </a:pPr>
            <a:r>
              <a:rPr lang="it-IT" sz="4400" dirty="0"/>
              <a:t>Troll the </a:t>
            </a:r>
            <a:r>
              <a:rPr lang="it-IT" sz="4400" dirty="0" err="1"/>
              <a:t>ancient</a:t>
            </a:r>
            <a:r>
              <a:rPr lang="it-IT" sz="4400" dirty="0"/>
              <a:t> </a:t>
            </a:r>
            <a:r>
              <a:rPr lang="it-IT" sz="4400" dirty="0" err="1"/>
              <a:t>Yule</a:t>
            </a:r>
            <a:r>
              <a:rPr lang="it-IT" sz="4400" dirty="0"/>
              <a:t> </a:t>
            </a:r>
            <a:r>
              <a:rPr lang="it-IT" sz="4400" dirty="0" err="1"/>
              <a:t>tide</a:t>
            </a:r>
            <a:r>
              <a:rPr lang="it-IT" sz="4400" dirty="0"/>
              <a:t> </a:t>
            </a:r>
            <a:r>
              <a:rPr lang="it-IT" sz="4400" dirty="0" err="1"/>
              <a:t>carol</a:t>
            </a:r>
            <a:r>
              <a:rPr lang="it-IT" sz="4400" dirty="0"/>
              <a:t>, </a:t>
            </a:r>
          </a:p>
          <a:p>
            <a:pPr marL="0" indent="0">
              <a:buNone/>
            </a:pPr>
            <a:r>
              <a:rPr lang="it-IT" sz="4400" dirty="0"/>
              <a:t>Fa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, la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 </a:t>
            </a:r>
            <a:r>
              <a:rPr lang="it-IT" sz="4400" dirty="0" err="1"/>
              <a:t>la</a:t>
            </a:r>
            <a:r>
              <a:rPr lang="it-IT" sz="4400" dirty="0"/>
              <a:t>. 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4AEF98-3F6E-4F7F-B0E9-231C9A368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547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726" y="593558"/>
            <a:ext cx="8438148" cy="54703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4800" dirty="0" err="1"/>
              <a:t>See</a:t>
            </a:r>
            <a:r>
              <a:rPr lang="it-IT" sz="4800" dirty="0"/>
              <a:t> the </a:t>
            </a:r>
            <a:r>
              <a:rPr lang="it-IT" sz="4800" dirty="0" err="1"/>
              <a:t>blazing</a:t>
            </a:r>
            <a:r>
              <a:rPr lang="it-IT" sz="4800" dirty="0"/>
              <a:t> </a:t>
            </a:r>
            <a:r>
              <a:rPr lang="it-IT" sz="4800" dirty="0" err="1"/>
              <a:t>Yule</a:t>
            </a:r>
            <a:r>
              <a:rPr lang="it-IT" sz="4800" dirty="0"/>
              <a:t> </a:t>
            </a:r>
            <a:r>
              <a:rPr lang="it-IT" sz="4800" dirty="0" err="1"/>
              <a:t>before</a:t>
            </a:r>
            <a:r>
              <a:rPr lang="it-IT" sz="4800" dirty="0"/>
              <a:t> </a:t>
            </a:r>
            <a:r>
              <a:rPr lang="it-IT" sz="4800" dirty="0" err="1"/>
              <a:t>us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r>
              <a:rPr lang="it-IT" sz="4800" dirty="0"/>
              <a:t>Strike the </a:t>
            </a:r>
            <a:r>
              <a:rPr lang="it-IT" sz="4800" dirty="0" err="1"/>
              <a:t>harp</a:t>
            </a:r>
            <a:r>
              <a:rPr lang="it-IT" sz="4800" dirty="0"/>
              <a:t> and join the chorus.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endParaRPr lang="it-IT" sz="4800" dirty="0"/>
          </a:p>
          <a:p>
            <a:pPr marL="0" indent="0">
              <a:buNone/>
            </a:pPr>
            <a:r>
              <a:rPr lang="it-IT" sz="4800" dirty="0"/>
              <a:t>Follow me in </a:t>
            </a:r>
            <a:r>
              <a:rPr lang="it-IT" sz="4800" dirty="0" err="1"/>
              <a:t>merry</a:t>
            </a:r>
            <a:r>
              <a:rPr lang="it-IT" sz="4800" dirty="0"/>
              <a:t> </a:t>
            </a:r>
            <a:r>
              <a:rPr lang="it-IT" sz="4800" dirty="0" err="1"/>
              <a:t>measure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r>
              <a:rPr lang="it-IT" sz="4800" dirty="0" err="1"/>
              <a:t>While</a:t>
            </a:r>
            <a:r>
              <a:rPr lang="it-IT" sz="4800" dirty="0"/>
              <a:t> I tell of </a:t>
            </a:r>
            <a:r>
              <a:rPr lang="it-IT" sz="4800" dirty="0" err="1"/>
              <a:t>Yule</a:t>
            </a:r>
            <a:r>
              <a:rPr lang="it-IT" sz="4800" dirty="0"/>
              <a:t> </a:t>
            </a:r>
            <a:r>
              <a:rPr lang="it-IT" sz="4800" dirty="0" err="1"/>
              <a:t>tide</a:t>
            </a:r>
            <a:r>
              <a:rPr lang="it-IT" sz="4800" dirty="0"/>
              <a:t> </a:t>
            </a:r>
            <a:r>
              <a:rPr lang="it-IT" sz="4800" dirty="0" err="1"/>
              <a:t>treasure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E67AF1-BD5F-41C4-8A61-DC6F07D35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8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6314574" cy="58192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dirty="0"/>
              <a:t>A day or two ago,</a:t>
            </a:r>
          </a:p>
          <a:p>
            <a:pPr marL="0" indent="0">
              <a:buNone/>
            </a:pPr>
            <a:r>
              <a:rPr lang="en-GB" sz="3600" dirty="0"/>
              <a:t>The story I must tell</a:t>
            </a:r>
          </a:p>
          <a:p>
            <a:pPr marL="0" indent="0">
              <a:buNone/>
            </a:pPr>
            <a:r>
              <a:rPr lang="en-GB" sz="3600" dirty="0"/>
              <a:t>I went out on the snow</a:t>
            </a:r>
          </a:p>
          <a:p>
            <a:pPr marL="0" indent="0">
              <a:buNone/>
            </a:pPr>
            <a:r>
              <a:rPr lang="en-GB" sz="3600" dirty="0"/>
              <a:t>And on my back I fell;</a:t>
            </a:r>
          </a:p>
          <a:p>
            <a:pPr marL="0" indent="0">
              <a:buNone/>
            </a:pPr>
            <a:r>
              <a:rPr lang="en-GB" sz="3600" dirty="0"/>
              <a:t>A gent was riding by</a:t>
            </a:r>
          </a:p>
          <a:p>
            <a:pPr marL="0" indent="0">
              <a:buNone/>
            </a:pPr>
            <a:r>
              <a:rPr lang="en-GB" sz="3600" dirty="0"/>
              <a:t>In a one horse open sleigh,</a:t>
            </a:r>
          </a:p>
          <a:p>
            <a:pPr marL="0" indent="0">
              <a:buNone/>
            </a:pPr>
            <a:r>
              <a:rPr lang="en-GB" sz="3600" dirty="0"/>
              <a:t>He laughed as there I sprawling lay,</a:t>
            </a:r>
          </a:p>
          <a:p>
            <a:pPr marL="0" indent="0">
              <a:buNone/>
            </a:pPr>
            <a:r>
              <a:rPr lang="en-GB" sz="3600" dirty="0"/>
              <a:t>But quickly drove away</a:t>
            </a:r>
          </a:p>
          <a:p>
            <a:pPr marL="0" indent="0">
              <a:buNone/>
            </a:pPr>
            <a:endParaRPr lang="en-GB" sz="3600" u="sng" dirty="0"/>
          </a:p>
          <a:p>
            <a:pPr marL="0" indent="0">
              <a:buNone/>
            </a:pPr>
            <a:r>
              <a:rPr lang="en-GB" sz="3600" u="sng" dirty="0"/>
              <a:t>CHORUS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47CE9B-50B1-4149-83EB-87334CDF2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35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726" y="593558"/>
            <a:ext cx="8438148" cy="54703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4800" dirty="0"/>
              <a:t>Fast </a:t>
            </a:r>
            <a:r>
              <a:rPr lang="it-IT" sz="4800" dirty="0" err="1"/>
              <a:t>away</a:t>
            </a:r>
            <a:r>
              <a:rPr lang="it-IT" sz="4800" dirty="0"/>
              <a:t> the </a:t>
            </a:r>
            <a:r>
              <a:rPr lang="it-IT" sz="4800" dirty="0" err="1"/>
              <a:t>old</a:t>
            </a:r>
            <a:r>
              <a:rPr lang="it-IT" sz="4800" dirty="0"/>
              <a:t> </a:t>
            </a:r>
            <a:r>
              <a:rPr lang="it-IT" sz="4800" dirty="0" err="1"/>
              <a:t>year</a:t>
            </a:r>
            <a:r>
              <a:rPr lang="it-IT" sz="4800" dirty="0"/>
              <a:t> </a:t>
            </a:r>
            <a:r>
              <a:rPr lang="it-IT" sz="4800" dirty="0" err="1"/>
              <a:t>passes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r>
              <a:rPr lang="it-IT" sz="4800" dirty="0" err="1"/>
              <a:t>Hail</a:t>
            </a:r>
            <a:r>
              <a:rPr lang="it-IT" sz="4800" dirty="0"/>
              <a:t> the new, </a:t>
            </a:r>
            <a:r>
              <a:rPr lang="it-IT" sz="4800" dirty="0" err="1"/>
              <a:t>ye</a:t>
            </a:r>
            <a:r>
              <a:rPr lang="it-IT" sz="4800" dirty="0"/>
              <a:t> </a:t>
            </a:r>
            <a:r>
              <a:rPr lang="it-IT" sz="4800" dirty="0" err="1"/>
              <a:t>lads</a:t>
            </a:r>
            <a:r>
              <a:rPr lang="it-IT" sz="4800" dirty="0"/>
              <a:t> and </a:t>
            </a:r>
            <a:r>
              <a:rPr lang="it-IT" sz="4800" dirty="0" err="1"/>
              <a:t>lasses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endParaRPr lang="it-IT" sz="4800" dirty="0"/>
          </a:p>
          <a:p>
            <a:pPr marL="0" indent="0">
              <a:buNone/>
            </a:pPr>
            <a:r>
              <a:rPr lang="it-IT" sz="4800" dirty="0" err="1"/>
              <a:t>Sing</a:t>
            </a:r>
            <a:r>
              <a:rPr lang="it-IT" sz="4800" dirty="0"/>
              <a:t> </a:t>
            </a:r>
            <a:r>
              <a:rPr lang="it-IT" sz="4800" dirty="0" err="1"/>
              <a:t>we</a:t>
            </a:r>
            <a:r>
              <a:rPr lang="it-IT" sz="4800" dirty="0"/>
              <a:t> </a:t>
            </a:r>
            <a:r>
              <a:rPr lang="it-IT" sz="4800" dirty="0" err="1"/>
              <a:t>joyous</a:t>
            </a:r>
            <a:r>
              <a:rPr lang="it-IT" sz="4800" dirty="0"/>
              <a:t>, </a:t>
            </a:r>
            <a:r>
              <a:rPr lang="it-IT" sz="4800" dirty="0" err="1"/>
              <a:t>all</a:t>
            </a:r>
            <a:r>
              <a:rPr lang="it-IT" sz="4800" dirty="0"/>
              <a:t> </a:t>
            </a:r>
            <a:r>
              <a:rPr lang="it-IT" sz="4800" dirty="0" err="1"/>
              <a:t>together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 </a:t>
            </a:r>
          </a:p>
          <a:p>
            <a:pPr marL="0" indent="0">
              <a:buNone/>
            </a:pPr>
            <a:r>
              <a:rPr lang="it-IT" sz="4800" dirty="0" err="1"/>
              <a:t>Heedless</a:t>
            </a:r>
            <a:r>
              <a:rPr lang="it-IT" sz="4800" dirty="0"/>
              <a:t> of the wind and </a:t>
            </a:r>
            <a:r>
              <a:rPr lang="it-IT" sz="4800" dirty="0" err="1"/>
              <a:t>weather</a:t>
            </a:r>
            <a:r>
              <a:rPr lang="it-IT" sz="4800" dirty="0"/>
              <a:t>, </a:t>
            </a:r>
          </a:p>
          <a:p>
            <a:pPr marL="0" indent="0">
              <a:buNone/>
            </a:pPr>
            <a:r>
              <a:rPr lang="it-IT" sz="4800" dirty="0"/>
              <a:t>Fa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, la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 </a:t>
            </a:r>
            <a:r>
              <a:rPr lang="it-IT" sz="4800" dirty="0" err="1"/>
              <a:t>la</a:t>
            </a:r>
            <a:r>
              <a:rPr lang="it-IT" sz="4800" dirty="0"/>
              <a:t>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B14E0-8D37-4F5B-8798-68C96D6AE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75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6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Silent Night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3548" y="1459833"/>
            <a:ext cx="9240252" cy="5269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dirty="0"/>
              <a:t>Silent night, holy night,</a:t>
            </a:r>
          </a:p>
          <a:p>
            <a:pPr marL="0" indent="0">
              <a:buNone/>
            </a:pPr>
            <a:r>
              <a:rPr lang="en-GB" sz="4800" dirty="0"/>
              <a:t>All is calm, all is bright,</a:t>
            </a:r>
          </a:p>
          <a:p>
            <a:pPr marL="0" indent="0">
              <a:buNone/>
            </a:pPr>
            <a:r>
              <a:rPr lang="en-GB" sz="4800" dirty="0"/>
              <a:t>Round yon Virgin Mother and Child,</a:t>
            </a:r>
          </a:p>
          <a:p>
            <a:pPr marL="0" indent="0">
              <a:buNone/>
            </a:pPr>
            <a:r>
              <a:rPr lang="en-GB" sz="4800" dirty="0"/>
              <a:t>Holy Infant so tender and mild,</a:t>
            </a:r>
          </a:p>
          <a:p>
            <a:pPr marL="0" indent="0">
              <a:buNone/>
            </a:pPr>
            <a:r>
              <a:rPr lang="en-GB" sz="4800" dirty="0"/>
              <a:t>Sleep in heavenly peace,</a:t>
            </a:r>
          </a:p>
          <a:p>
            <a:pPr marL="0" indent="0">
              <a:buNone/>
            </a:pPr>
            <a:r>
              <a:rPr lang="en-GB" sz="4800" dirty="0"/>
              <a:t>Sleep in heavenly peace.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A688B0-788F-4D00-8117-4DB7705B6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925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505" y="711869"/>
            <a:ext cx="9356558" cy="6071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/>
              <a:t>Silent night, holy night!</a:t>
            </a:r>
          </a:p>
          <a:p>
            <a:pPr marL="0" indent="0">
              <a:buNone/>
            </a:pPr>
            <a:r>
              <a:rPr lang="en-GB" sz="5400" dirty="0"/>
              <a:t>Shepherds quake at the sight,</a:t>
            </a:r>
          </a:p>
          <a:p>
            <a:pPr marL="0" indent="0">
              <a:buNone/>
            </a:pPr>
            <a:r>
              <a:rPr lang="en-GB" sz="5400" dirty="0"/>
              <a:t>Glories stream from heaven afar,</a:t>
            </a:r>
          </a:p>
          <a:p>
            <a:pPr marL="0" indent="0">
              <a:buNone/>
            </a:pPr>
            <a:r>
              <a:rPr lang="en-GB" sz="5400" dirty="0"/>
              <a:t>Heavenly hosts sing Alleluia!</a:t>
            </a:r>
          </a:p>
          <a:p>
            <a:pPr marL="0" indent="0">
              <a:buNone/>
            </a:pPr>
            <a:r>
              <a:rPr lang="en-GB" sz="5400" dirty="0"/>
              <a:t>Christ, the Saviour is born,</a:t>
            </a:r>
          </a:p>
          <a:p>
            <a:pPr marL="0" indent="0">
              <a:buNone/>
            </a:pPr>
            <a:r>
              <a:rPr lang="en-GB" sz="5400" dirty="0"/>
              <a:t>Christ, the Saviour is born.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D7DC29-4FE9-4E1C-A9DF-0A8641CED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16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591" y="626144"/>
            <a:ext cx="9356558" cy="6071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5400" dirty="0"/>
              <a:t>Silent night, holy night,</a:t>
            </a:r>
          </a:p>
          <a:p>
            <a:pPr marL="0" indent="0">
              <a:buNone/>
            </a:pPr>
            <a:r>
              <a:rPr lang="en-GB" sz="5400" dirty="0"/>
              <a:t>Son of God, love’s pure light,</a:t>
            </a:r>
          </a:p>
          <a:p>
            <a:pPr marL="0" indent="0">
              <a:buNone/>
            </a:pPr>
            <a:r>
              <a:rPr lang="en-GB" sz="5400" dirty="0"/>
              <a:t>Radiant beams from Thy holy face,</a:t>
            </a:r>
          </a:p>
          <a:p>
            <a:pPr marL="0" indent="0">
              <a:buNone/>
            </a:pPr>
            <a:r>
              <a:rPr lang="en-GB" sz="5400" dirty="0"/>
              <a:t>With the dawn of redeeming grace.</a:t>
            </a:r>
          </a:p>
          <a:p>
            <a:pPr marL="0" indent="0">
              <a:buNone/>
            </a:pPr>
            <a:r>
              <a:rPr lang="en-GB" sz="5400" dirty="0"/>
              <a:t>Jesus, Lord, at Thy birth,</a:t>
            </a:r>
          </a:p>
          <a:p>
            <a:pPr marL="0" indent="0">
              <a:buNone/>
            </a:pPr>
            <a:r>
              <a:rPr lang="en-GB" sz="5400" dirty="0"/>
              <a:t>Jesus, Lord, at Thy birth.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233A3D-7AFB-412C-8664-05E10A541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561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6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We Three Kings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4969" y="1303254"/>
            <a:ext cx="9597189" cy="56628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200" dirty="0"/>
              <a:t>We three kings of Orient are,</a:t>
            </a:r>
          </a:p>
          <a:p>
            <a:pPr marL="0" indent="0">
              <a:buNone/>
            </a:pPr>
            <a:r>
              <a:rPr lang="en-GB" sz="5200" dirty="0"/>
              <a:t>Bearing gifts we traverse afar,</a:t>
            </a:r>
          </a:p>
          <a:p>
            <a:pPr marL="0" indent="0">
              <a:buNone/>
            </a:pPr>
            <a:r>
              <a:rPr lang="en-GB" sz="5200" dirty="0"/>
              <a:t>Field and fountain, moor and mountain,</a:t>
            </a:r>
          </a:p>
          <a:p>
            <a:pPr marL="0" indent="0">
              <a:buNone/>
            </a:pPr>
            <a:r>
              <a:rPr lang="en-GB" sz="5200" dirty="0"/>
              <a:t>Following yonder star.</a:t>
            </a:r>
          </a:p>
          <a:p>
            <a:pPr marL="0" indent="0">
              <a:buNone/>
            </a:pPr>
            <a:endParaRPr lang="en-GB" sz="2300" dirty="0"/>
          </a:p>
          <a:p>
            <a:pPr marL="0" indent="0">
              <a:buNone/>
            </a:pPr>
            <a:r>
              <a:rPr lang="en-GB" sz="5200" u="sng" dirty="0"/>
              <a:t>Chorus:</a:t>
            </a:r>
          </a:p>
          <a:p>
            <a:pPr marL="0" indent="0">
              <a:buNone/>
            </a:pPr>
            <a:r>
              <a:rPr lang="en-GB" sz="5200" dirty="0"/>
              <a:t>O star of wonder, star of night,</a:t>
            </a:r>
          </a:p>
          <a:p>
            <a:pPr marL="0" indent="0">
              <a:buNone/>
            </a:pPr>
            <a:r>
              <a:rPr lang="en-GB" sz="5200" dirty="0"/>
              <a:t>Star with royal beauty bright,</a:t>
            </a:r>
          </a:p>
          <a:p>
            <a:pPr marL="0" indent="0">
              <a:buNone/>
            </a:pPr>
            <a:r>
              <a:rPr lang="en-GB" sz="5200" dirty="0"/>
              <a:t>Westward leading, still proceeding,</a:t>
            </a:r>
          </a:p>
          <a:p>
            <a:pPr marL="0" indent="0">
              <a:buNone/>
            </a:pPr>
            <a:r>
              <a:rPr lang="en-GB" sz="5200" dirty="0"/>
              <a:t>Guide us to thy perfect light.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9FC20-0DBF-4E70-8E5E-6EA2D7673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667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9959" y="385011"/>
            <a:ext cx="9813758" cy="58754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Born a king on Bethlehem plain</a:t>
            </a:r>
          </a:p>
          <a:p>
            <a:pPr marL="0" indent="0">
              <a:buNone/>
            </a:pPr>
            <a:r>
              <a:rPr lang="en-GB" sz="5700" dirty="0"/>
              <a:t>Gold I bring to crown him again.</a:t>
            </a:r>
          </a:p>
          <a:p>
            <a:pPr marL="0" indent="0">
              <a:buNone/>
            </a:pPr>
            <a:r>
              <a:rPr lang="en-GB" sz="5700" dirty="0"/>
              <a:t>King forever, ceasing never</a:t>
            </a:r>
          </a:p>
          <a:p>
            <a:pPr marL="0" indent="0">
              <a:buNone/>
            </a:pPr>
            <a:r>
              <a:rPr lang="en-GB" sz="5700" dirty="0"/>
              <a:t>Over us all to reign.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star of wonder, star of night,</a:t>
            </a:r>
          </a:p>
          <a:p>
            <a:pPr marL="0" indent="0">
              <a:buNone/>
            </a:pPr>
            <a:r>
              <a:rPr lang="en-GB" sz="5700" dirty="0"/>
              <a:t>Star with royal beauty bright,</a:t>
            </a:r>
          </a:p>
          <a:p>
            <a:pPr marL="0" indent="0">
              <a:buNone/>
            </a:pPr>
            <a:r>
              <a:rPr lang="en-GB" sz="5700" dirty="0"/>
              <a:t>Westward leading, still proceeding,</a:t>
            </a:r>
          </a:p>
          <a:p>
            <a:pPr marL="0" indent="0">
              <a:buNone/>
            </a:pPr>
            <a:r>
              <a:rPr lang="en-GB" sz="5700" dirty="0"/>
              <a:t>Guide us to thy perfect light.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BAD6D0-BBAD-4724-AC6A-AE6D2DBFE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11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109" y="699336"/>
            <a:ext cx="9813758" cy="58754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Frankincense to offer have I,</a:t>
            </a:r>
          </a:p>
          <a:p>
            <a:pPr marL="0" indent="0">
              <a:buNone/>
            </a:pPr>
            <a:r>
              <a:rPr lang="en-GB" sz="5700" dirty="0"/>
              <a:t>Incense owns a deity nigh.</a:t>
            </a:r>
          </a:p>
          <a:p>
            <a:pPr marL="0" indent="0">
              <a:buNone/>
            </a:pPr>
            <a:r>
              <a:rPr lang="en-GB" sz="5700" dirty="0"/>
              <a:t>Prayer and praising, all men raising,</a:t>
            </a:r>
          </a:p>
          <a:p>
            <a:pPr marL="0" indent="0">
              <a:buNone/>
            </a:pPr>
            <a:r>
              <a:rPr lang="en-GB" sz="5700" dirty="0"/>
              <a:t>Worship him, God most high.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star of wonder, star of night,</a:t>
            </a:r>
          </a:p>
          <a:p>
            <a:pPr marL="0" indent="0">
              <a:buNone/>
            </a:pPr>
            <a:r>
              <a:rPr lang="en-GB" sz="5700" dirty="0"/>
              <a:t>Star with royal beauty bright,</a:t>
            </a:r>
          </a:p>
          <a:p>
            <a:pPr marL="0" indent="0">
              <a:buNone/>
            </a:pPr>
            <a:r>
              <a:rPr lang="en-GB" sz="5700" dirty="0"/>
              <a:t>Westward leading, still proceeding,</a:t>
            </a:r>
          </a:p>
          <a:p>
            <a:pPr marL="0" indent="0">
              <a:buNone/>
            </a:pPr>
            <a:r>
              <a:rPr lang="en-GB" sz="5700" dirty="0"/>
              <a:t>Guide us to thy perfect light.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3F2DCD-10C8-465E-9249-93346A4AC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240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959" y="699336"/>
            <a:ext cx="9813758" cy="58754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Myrrh is mine, its bitter perfume</a:t>
            </a:r>
          </a:p>
          <a:p>
            <a:pPr marL="0" indent="0">
              <a:buNone/>
            </a:pPr>
            <a:r>
              <a:rPr lang="en-GB" sz="5700" dirty="0"/>
              <a:t>Breathes a life of gathering gloom;</a:t>
            </a:r>
          </a:p>
          <a:p>
            <a:pPr marL="0" indent="0">
              <a:buNone/>
            </a:pPr>
            <a:r>
              <a:rPr lang="en-GB" sz="5700" dirty="0"/>
              <a:t>Sorrowing, sighing, bleeding, dying,</a:t>
            </a:r>
          </a:p>
          <a:p>
            <a:pPr marL="0" indent="0">
              <a:buNone/>
            </a:pPr>
            <a:r>
              <a:rPr lang="en-GB" sz="5700" dirty="0"/>
              <a:t>Sealed in the stone-cold tomb.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star of wonder, star of night,</a:t>
            </a:r>
          </a:p>
          <a:p>
            <a:pPr marL="0" indent="0">
              <a:buNone/>
            </a:pPr>
            <a:r>
              <a:rPr lang="en-GB" sz="5700" dirty="0"/>
              <a:t>Star with royal beauty bright,</a:t>
            </a:r>
          </a:p>
          <a:p>
            <a:pPr marL="0" indent="0">
              <a:buNone/>
            </a:pPr>
            <a:r>
              <a:rPr lang="en-GB" sz="5700" dirty="0"/>
              <a:t>Westward leading, still proceeding,</a:t>
            </a:r>
          </a:p>
          <a:p>
            <a:pPr marL="0" indent="0">
              <a:buNone/>
            </a:pPr>
            <a:r>
              <a:rPr lang="en-GB" sz="5700" dirty="0"/>
              <a:t>Guide us to thy perfect light.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38CE8-1272-4218-93BE-9199B8679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253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121" y="630801"/>
            <a:ext cx="9813758" cy="58754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Glorious now, behold him arise,</a:t>
            </a:r>
          </a:p>
          <a:p>
            <a:pPr marL="0" indent="0">
              <a:buNone/>
            </a:pPr>
            <a:r>
              <a:rPr lang="en-GB" sz="5700" dirty="0"/>
              <a:t>King and God and sacrifice!</a:t>
            </a:r>
          </a:p>
          <a:p>
            <a:pPr marL="0" indent="0">
              <a:buNone/>
            </a:pPr>
            <a:r>
              <a:rPr lang="en-GB" sz="5700" dirty="0"/>
              <a:t>Heaven sings Alleluia,</a:t>
            </a:r>
          </a:p>
          <a:p>
            <a:pPr marL="0" indent="0">
              <a:buNone/>
            </a:pPr>
            <a:r>
              <a:rPr lang="en-GB" sz="5700" dirty="0"/>
              <a:t>Alleluia the earth replies.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star of wonder, star of night,</a:t>
            </a:r>
          </a:p>
          <a:p>
            <a:pPr marL="0" indent="0">
              <a:buNone/>
            </a:pPr>
            <a:r>
              <a:rPr lang="en-GB" sz="5700" dirty="0"/>
              <a:t>Star with royal beauty bright,</a:t>
            </a:r>
          </a:p>
          <a:p>
            <a:pPr marL="0" indent="0">
              <a:buNone/>
            </a:pPr>
            <a:r>
              <a:rPr lang="en-GB" sz="5700" dirty="0"/>
              <a:t>Westward leading, still proceeding,</a:t>
            </a:r>
          </a:p>
          <a:p>
            <a:pPr marL="0" indent="0">
              <a:buNone/>
            </a:pPr>
            <a:r>
              <a:rPr lang="en-GB" sz="5700" dirty="0"/>
              <a:t>Guide us to thy perfect light.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AE067C-C434-4401-BDE7-913714092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359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126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O Come All Ye Faithful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518" y="1207001"/>
            <a:ext cx="9597189" cy="56628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200" dirty="0"/>
              <a:t>O come all ye faithful,</a:t>
            </a:r>
          </a:p>
          <a:p>
            <a:pPr marL="0" indent="0">
              <a:buNone/>
            </a:pPr>
            <a:r>
              <a:rPr lang="en-GB" sz="5200" dirty="0"/>
              <a:t>Joyful and triumphant,</a:t>
            </a:r>
          </a:p>
          <a:p>
            <a:pPr marL="0" indent="0">
              <a:buNone/>
            </a:pPr>
            <a:r>
              <a:rPr lang="en-GB" sz="5200" dirty="0"/>
              <a:t>O come ye, O come ye to Bethlehem.</a:t>
            </a:r>
          </a:p>
          <a:p>
            <a:pPr marL="0" indent="0">
              <a:buNone/>
            </a:pPr>
            <a:r>
              <a:rPr lang="en-GB" sz="5200" dirty="0"/>
              <a:t>Come and behold him,</a:t>
            </a:r>
          </a:p>
          <a:p>
            <a:pPr marL="0" indent="0">
              <a:buNone/>
            </a:pPr>
            <a:r>
              <a:rPr lang="en-GB" sz="5200" dirty="0"/>
              <a:t>Born the King of angels;</a:t>
            </a:r>
          </a:p>
          <a:p>
            <a:pPr marL="0" indent="0">
              <a:buNone/>
            </a:pPr>
            <a:endParaRPr lang="en-GB" sz="5200" dirty="0"/>
          </a:p>
          <a:p>
            <a:pPr marL="0" indent="0">
              <a:buNone/>
            </a:pPr>
            <a:r>
              <a:rPr lang="en-GB" sz="5200" u="sng" dirty="0"/>
              <a:t>Chorus:</a:t>
            </a:r>
          </a:p>
          <a:p>
            <a:pPr marL="0" indent="0">
              <a:buNone/>
            </a:pPr>
            <a:r>
              <a:rPr lang="en-GB" sz="5200" dirty="0"/>
              <a:t>O come, let us adore him,</a:t>
            </a:r>
          </a:p>
          <a:p>
            <a:pPr marL="0" indent="0">
              <a:buNone/>
            </a:pPr>
            <a:r>
              <a:rPr lang="en-GB" sz="5200" dirty="0"/>
              <a:t>O come, let us adore him,</a:t>
            </a:r>
          </a:p>
          <a:p>
            <a:pPr marL="0" indent="0">
              <a:buNone/>
            </a:pPr>
            <a:r>
              <a:rPr lang="en-GB" sz="5200" dirty="0"/>
              <a:t>O come, let us adore him, Christ the Lord!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385F11-9719-4401-9615-5A332079C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06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6314574" cy="58192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Now the ground is white,</a:t>
            </a:r>
          </a:p>
          <a:p>
            <a:pPr marL="0" indent="0">
              <a:buNone/>
            </a:pPr>
            <a:r>
              <a:rPr lang="en-GB" sz="3600" dirty="0"/>
              <a:t>Go it while you're young,</a:t>
            </a:r>
          </a:p>
          <a:p>
            <a:pPr marL="0" indent="0">
              <a:buNone/>
            </a:pPr>
            <a:r>
              <a:rPr lang="en-GB" sz="3600" dirty="0"/>
              <a:t>Take the girls tonight</a:t>
            </a:r>
          </a:p>
          <a:p>
            <a:pPr marL="0" indent="0">
              <a:buNone/>
            </a:pPr>
            <a:r>
              <a:rPr lang="en-GB" sz="3600" dirty="0"/>
              <a:t>And sing this sleighing song;</a:t>
            </a:r>
          </a:p>
          <a:p>
            <a:pPr marL="0" indent="0">
              <a:buNone/>
            </a:pPr>
            <a:r>
              <a:rPr lang="en-GB" sz="3600" dirty="0"/>
              <a:t>Just get a bob tailed bay</a:t>
            </a:r>
          </a:p>
          <a:p>
            <a:pPr marL="0" indent="0">
              <a:buNone/>
            </a:pPr>
            <a:r>
              <a:rPr lang="en-GB" sz="3600" dirty="0"/>
              <a:t>Two forty for his speed</a:t>
            </a:r>
          </a:p>
          <a:p>
            <a:pPr marL="0" indent="0">
              <a:buNone/>
            </a:pPr>
            <a:r>
              <a:rPr lang="en-GB" sz="3600" dirty="0"/>
              <a:t>Hitch him to an open sleigh</a:t>
            </a:r>
          </a:p>
          <a:p>
            <a:pPr marL="0" indent="0">
              <a:buNone/>
            </a:pPr>
            <a:r>
              <a:rPr lang="en-GB" sz="3600" dirty="0"/>
              <a:t>And crack, you'll take the lead</a:t>
            </a:r>
          </a:p>
          <a:p>
            <a:pPr marL="0" indent="0">
              <a:buNone/>
            </a:pPr>
            <a:endParaRPr lang="en-GB" sz="3600" u="sng" dirty="0"/>
          </a:p>
          <a:p>
            <a:pPr marL="0" indent="0">
              <a:buNone/>
            </a:pPr>
            <a:r>
              <a:rPr lang="en-GB" sz="3600" u="sng" dirty="0"/>
              <a:t>CHORUS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5BED44-1F43-468B-993F-CCB0063FA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531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766" y="613109"/>
            <a:ext cx="10134601" cy="58232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God of God,</a:t>
            </a:r>
          </a:p>
          <a:p>
            <a:pPr marL="0" indent="0">
              <a:buNone/>
            </a:pPr>
            <a:r>
              <a:rPr lang="en-GB" sz="5700" dirty="0"/>
              <a:t>Light of Light,</a:t>
            </a:r>
          </a:p>
          <a:p>
            <a:pPr marL="0" indent="0">
              <a:buNone/>
            </a:pPr>
            <a:r>
              <a:rPr lang="en-GB" sz="5700" dirty="0"/>
              <a:t>Lo, he abhors not the virgin’s womb</a:t>
            </a:r>
          </a:p>
          <a:p>
            <a:pPr marL="0" indent="0">
              <a:buNone/>
            </a:pPr>
            <a:r>
              <a:rPr lang="en-GB" sz="5700" dirty="0"/>
              <a:t>Very God, begotten not created;</a:t>
            </a:r>
          </a:p>
          <a:p>
            <a:pPr marL="0" indent="0">
              <a:buNone/>
            </a:pPr>
            <a:endParaRPr lang="en-GB" sz="57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come, let us adore him,</a:t>
            </a:r>
          </a:p>
          <a:p>
            <a:pPr marL="0" indent="0">
              <a:buNone/>
            </a:pPr>
            <a:r>
              <a:rPr lang="en-GB" sz="5700" dirty="0"/>
              <a:t>O come, let us adore him,</a:t>
            </a:r>
          </a:p>
          <a:p>
            <a:pPr marL="0" indent="0">
              <a:buNone/>
            </a:pPr>
            <a:r>
              <a:rPr lang="en-GB" sz="5700" dirty="0"/>
              <a:t>O come, let us adore him, Christ the Lord!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E85CB8-BECA-48B6-8453-B974F0821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814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316" y="682937"/>
            <a:ext cx="10134601" cy="58232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5700" dirty="0"/>
              <a:t>Sing, choirs of angels,</a:t>
            </a:r>
          </a:p>
          <a:p>
            <a:pPr marL="0" indent="0">
              <a:buNone/>
            </a:pPr>
            <a:r>
              <a:rPr lang="en-GB" sz="5700" dirty="0"/>
              <a:t>Sing in exultation,</a:t>
            </a:r>
          </a:p>
          <a:p>
            <a:pPr marL="0" indent="0">
              <a:buNone/>
            </a:pPr>
            <a:r>
              <a:rPr lang="en-GB" sz="5700" dirty="0"/>
              <a:t>Sing all you citizens of heaven above.</a:t>
            </a:r>
          </a:p>
          <a:p>
            <a:pPr marL="0" indent="0">
              <a:buNone/>
            </a:pPr>
            <a:r>
              <a:rPr lang="en-GB" sz="5700" dirty="0"/>
              <a:t>‘Glory to God, glory in the highest’;</a:t>
            </a:r>
          </a:p>
          <a:p>
            <a:pPr marL="0" indent="0">
              <a:buNone/>
            </a:pPr>
            <a:endParaRPr lang="en-GB" sz="5700" dirty="0"/>
          </a:p>
          <a:p>
            <a:pPr marL="0" indent="0">
              <a:buNone/>
            </a:pPr>
            <a:r>
              <a:rPr lang="en-GB" sz="5700" u="sng" dirty="0"/>
              <a:t>Chorus:</a:t>
            </a:r>
          </a:p>
          <a:p>
            <a:pPr marL="0" indent="0">
              <a:buNone/>
            </a:pPr>
            <a:r>
              <a:rPr lang="en-GB" sz="5700" dirty="0"/>
              <a:t>O come, let us adore him,</a:t>
            </a:r>
          </a:p>
          <a:p>
            <a:pPr marL="0" indent="0">
              <a:buNone/>
            </a:pPr>
            <a:r>
              <a:rPr lang="en-GB" sz="5700" dirty="0"/>
              <a:t>O come, let us adore him,</a:t>
            </a:r>
          </a:p>
          <a:p>
            <a:pPr marL="0" indent="0">
              <a:buNone/>
            </a:pPr>
            <a:r>
              <a:rPr lang="en-GB" sz="5700" dirty="0"/>
              <a:t>O come, let us adore him, Christ the Lord!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891511-6E5E-4A8D-B288-83CA0FF0B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259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" y="444378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Merry Christmas Everybody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9" y="1999506"/>
            <a:ext cx="12047621" cy="5093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200" dirty="0"/>
              <a:t>Are you hanging up a stocking on your wall?</a:t>
            </a:r>
          </a:p>
          <a:p>
            <a:pPr marL="0" indent="0">
              <a:buNone/>
            </a:pPr>
            <a:r>
              <a:rPr lang="en-GB" sz="5200" dirty="0"/>
              <a:t>It's the time that every Santa has a ball</a:t>
            </a:r>
          </a:p>
          <a:p>
            <a:pPr marL="0" indent="0">
              <a:buNone/>
            </a:pPr>
            <a:r>
              <a:rPr lang="en-GB" sz="5200" dirty="0"/>
              <a:t>Does he ride a red-nosed reindeer?</a:t>
            </a:r>
          </a:p>
          <a:p>
            <a:pPr marL="0" indent="0">
              <a:buNone/>
            </a:pPr>
            <a:r>
              <a:rPr lang="en-GB" sz="5200" dirty="0"/>
              <a:t>Does a ton-up on his sleigh?</a:t>
            </a:r>
          </a:p>
          <a:p>
            <a:pPr marL="0" indent="0">
              <a:buNone/>
            </a:pPr>
            <a:r>
              <a:rPr lang="en-GB" sz="5200" dirty="0"/>
              <a:t>Do the fairies keep him sober for a day?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4299FE-CE13-44F5-ABAD-298AE2303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635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474" y="1567949"/>
            <a:ext cx="8462210" cy="41109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200" dirty="0"/>
              <a:t>So here it is, Merry Christmas</a:t>
            </a:r>
          </a:p>
          <a:p>
            <a:pPr marL="0" indent="0">
              <a:buNone/>
            </a:pPr>
            <a:r>
              <a:rPr lang="en-GB" sz="5200" dirty="0"/>
              <a:t>Everybody's having fun</a:t>
            </a:r>
          </a:p>
          <a:p>
            <a:pPr marL="0" indent="0">
              <a:buNone/>
            </a:pPr>
            <a:r>
              <a:rPr lang="en-GB" sz="5200" dirty="0"/>
              <a:t>Look to the future now</a:t>
            </a:r>
          </a:p>
          <a:p>
            <a:pPr marL="0" indent="0">
              <a:buNone/>
            </a:pPr>
            <a:r>
              <a:rPr lang="en-GB" sz="5200" dirty="0"/>
              <a:t>It's only just begun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B28BC8-0985-425E-A80A-A02C7A42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779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572" y="780402"/>
            <a:ext cx="9678403" cy="51822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200" dirty="0"/>
              <a:t>Are you waiting for the family to arrive?</a:t>
            </a:r>
          </a:p>
          <a:p>
            <a:pPr marL="0" indent="0">
              <a:buNone/>
            </a:pPr>
            <a:r>
              <a:rPr lang="en-GB" sz="4200" dirty="0"/>
              <a:t>Are you sure you got the room to spare inside?</a:t>
            </a:r>
          </a:p>
          <a:p>
            <a:pPr marL="0" indent="0">
              <a:buNone/>
            </a:pPr>
            <a:r>
              <a:rPr lang="en-GB" sz="4200" dirty="0"/>
              <a:t>Does your granny always tell </a:t>
            </a:r>
            <a:r>
              <a:rPr lang="en-GB" sz="4200" dirty="0" err="1"/>
              <a:t>ya</a:t>
            </a:r>
            <a:endParaRPr lang="en-GB" sz="4200" dirty="0"/>
          </a:p>
          <a:p>
            <a:pPr marL="0" indent="0">
              <a:buNone/>
            </a:pPr>
            <a:r>
              <a:rPr lang="en-GB" sz="4200" dirty="0"/>
              <a:t>That the old songs are the best?</a:t>
            </a:r>
          </a:p>
          <a:p>
            <a:pPr marL="0" indent="0">
              <a:buNone/>
            </a:pPr>
            <a:r>
              <a:rPr lang="en-GB" sz="4200" dirty="0"/>
              <a:t>Then she's up and rock and </a:t>
            </a:r>
            <a:r>
              <a:rPr lang="en-GB" sz="4200" dirty="0" err="1"/>
              <a:t>rollin</a:t>
            </a:r>
            <a:r>
              <a:rPr lang="en-GB" sz="4200" dirty="0"/>
              <a:t>' with the rest</a:t>
            </a:r>
          </a:p>
          <a:p>
            <a:pPr marL="0" indent="0">
              <a:buNone/>
            </a:pPr>
            <a:endParaRPr lang="en-GB" sz="4200" dirty="0"/>
          </a:p>
          <a:p>
            <a:pPr marL="0" indent="0">
              <a:buNone/>
            </a:pPr>
            <a:r>
              <a:rPr lang="en-GB" sz="4200" i="1" dirty="0"/>
              <a:t>So here it is Merry Christmas</a:t>
            </a:r>
          </a:p>
          <a:p>
            <a:pPr marL="0" indent="0">
              <a:buNone/>
            </a:pPr>
            <a:r>
              <a:rPr lang="en-GB" sz="4200" i="1" dirty="0"/>
              <a:t>Everybody's having fun</a:t>
            </a:r>
          </a:p>
          <a:p>
            <a:pPr marL="0" indent="0">
              <a:buNone/>
            </a:pPr>
            <a:r>
              <a:rPr lang="en-GB" sz="4200" i="1" dirty="0"/>
              <a:t>Look to the future now</a:t>
            </a:r>
          </a:p>
          <a:p>
            <a:pPr marL="0" indent="0">
              <a:buNone/>
            </a:pPr>
            <a:r>
              <a:rPr lang="en-GB" sz="4200" i="1" dirty="0"/>
              <a:t>It's only just begun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CFFB9-413D-4CE4-B70D-00ED51733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422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542925"/>
            <a:ext cx="10370720" cy="56102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300" dirty="0"/>
              <a:t>What will your daddy do</a:t>
            </a:r>
          </a:p>
          <a:p>
            <a:pPr marL="0" indent="0">
              <a:buNone/>
            </a:pPr>
            <a:r>
              <a:rPr lang="en-GB" sz="4300" dirty="0"/>
              <a:t>When he sees your mama </a:t>
            </a:r>
            <a:r>
              <a:rPr lang="en-GB" sz="4300" dirty="0" err="1"/>
              <a:t>kissin</a:t>
            </a:r>
            <a:r>
              <a:rPr lang="en-GB" sz="4300" dirty="0"/>
              <a:t>' Santa Claus?</a:t>
            </a:r>
          </a:p>
          <a:p>
            <a:pPr marL="0" indent="0">
              <a:buNone/>
            </a:pPr>
            <a:r>
              <a:rPr lang="en-GB" sz="4300" dirty="0"/>
              <a:t>Ah-ha</a:t>
            </a:r>
          </a:p>
          <a:p>
            <a:pPr marL="0" indent="0">
              <a:buNone/>
            </a:pPr>
            <a:r>
              <a:rPr lang="en-GB" sz="4300" dirty="0"/>
              <a:t>Are you hanging up a stocking on your wall?</a:t>
            </a:r>
          </a:p>
          <a:p>
            <a:pPr marL="0" indent="0">
              <a:buNone/>
            </a:pPr>
            <a:r>
              <a:rPr lang="en-GB" sz="4300" dirty="0"/>
              <a:t>Are you hoping that the snow will start to fall?</a:t>
            </a:r>
          </a:p>
          <a:p>
            <a:pPr marL="0" indent="0">
              <a:buNone/>
            </a:pPr>
            <a:r>
              <a:rPr lang="en-GB" sz="4300" dirty="0"/>
              <a:t>Do you ride on down the hillside</a:t>
            </a:r>
          </a:p>
          <a:p>
            <a:pPr marL="0" indent="0">
              <a:buNone/>
            </a:pPr>
            <a:r>
              <a:rPr lang="en-GB" sz="4300" dirty="0"/>
              <a:t>In a buggy you have made?</a:t>
            </a:r>
          </a:p>
          <a:p>
            <a:pPr marL="0" indent="0">
              <a:buNone/>
            </a:pPr>
            <a:r>
              <a:rPr lang="en-GB" sz="4300" dirty="0"/>
              <a:t>When you land upon your head, then you been slayed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6B141A-3A53-4FA5-9D0F-AFEDCF224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708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6948" y="385011"/>
            <a:ext cx="6264442" cy="623235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5200" i="1" dirty="0"/>
              <a:t>So here it is Merry Christmas</a:t>
            </a:r>
          </a:p>
          <a:p>
            <a:pPr marL="0" indent="0">
              <a:buNone/>
            </a:pPr>
            <a:r>
              <a:rPr lang="en-GB" sz="5200" i="1" dirty="0"/>
              <a:t>Everybody's having fun</a:t>
            </a:r>
          </a:p>
          <a:p>
            <a:pPr marL="0" indent="0">
              <a:buNone/>
            </a:pPr>
            <a:r>
              <a:rPr lang="en-GB" sz="5200" i="1" dirty="0"/>
              <a:t>Look to the future now</a:t>
            </a:r>
          </a:p>
          <a:p>
            <a:pPr marL="0" indent="0">
              <a:buNone/>
            </a:pPr>
            <a:r>
              <a:rPr lang="en-GB" sz="5200" i="1" dirty="0"/>
              <a:t>It's only just begun</a:t>
            </a:r>
          </a:p>
          <a:p>
            <a:pPr marL="0" indent="0">
              <a:buNone/>
            </a:pPr>
            <a:endParaRPr lang="en-GB" sz="5200" i="1" dirty="0"/>
          </a:p>
          <a:p>
            <a:pPr marL="0" indent="0">
              <a:buNone/>
            </a:pPr>
            <a:r>
              <a:rPr lang="en-GB" sz="5200" i="1" dirty="0"/>
              <a:t>So here it is Merry Christmas</a:t>
            </a:r>
          </a:p>
          <a:p>
            <a:pPr marL="0" indent="0">
              <a:buNone/>
            </a:pPr>
            <a:r>
              <a:rPr lang="en-GB" sz="5200" i="1" dirty="0"/>
              <a:t>Everybody's having fun</a:t>
            </a:r>
          </a:p>
          <a:p>
            <a:pPr marL="0" indent="0">
              <a:buNone/>
            </a:pPr>
            <a:r>
              <a:rPr lang="en-GB" sz="5200" i="1" dirty="0"/>
              <a:t>Look to the future now</a:t>
            </a:r>
          </a:p>
          <a:p>
            <a:pPr marL="0" indent="0">
              <a:buNone/>
            </a:pPr>
            <a:r>
              <a:rPr lang="en-GB" sz="5200" i="1" dirty="0"/>
              <a:t>It's only just begun</a:t>
            </a:r>
          </a:p>
          <a:p>
            <a:pPr marL="0" indent="0">
              <a:buNone/>
            </a:pPr>
            <a:endParaRPr lang="en-GB" sz="5200" i="1" dirty="0"/>
          </a:p>
          <a:p>
            <a:pPr marL="0" indent="0">
              <a:buNone/>
            </a:pPr>
            <a:r>
              <a:rPr lang="en-GB" sz="5200" i="1" dirty="0"/>
              <a:t>So here it is Merry Christmas</a:t>
            </a:r>
          </a:p>
          <a:p>
            <a:pPr marL="0" indent="0">
              <a:buNone/>
            </a:pPr>
            <a:r>
              <a:rPr lang="en-GB" sz="5200" i="1" dirty="0"/>
              <a:t>Everybody's having fun (it's Christmas)</a:t>
            </a:r>
          </a:p>
          <a:p>
            <a:pPr marL="0" indent="0">
              <a:buNone/>
            </a:pPr>
            <a:r>
              <a:rPr lang="en-GB" sz="5200" i="1" dirty="0"/>
              <a:t>Look to the future now</a:t>
            </a:r>
          </a:p>
          <a:p>
            <a:pPr marL="0" indent="0">
              <a:buNone/>
            </a:pPr>
            <a:r>
              <a:rPr lang="en-GB" sz="5200" i="1" dirty="0"/>
              <a:t>It's only just begun</a:t>
            </a:r>
          </a:p>
          <a:p>
            <a:pPr marL="0" indent="0">
              <a:buNone/>
            </a:pPr>
            <a:endParaRPr lang="en-GB" sz="5200" dirty="0"/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452E5D-0710-4A1E-A97C-293D91112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259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778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Frosty The Snowman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79" y="1999506"/>
            <a:ext cx="12047621" cy="50933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5200" dirty="0"/>
              <a:t>Frosty the snowman was a jolly happy soul</a:t>
            </a:r>
          </a:p>
          <a:p>
            <a:pPr marL="0" indent="0">
              <a:buNone/>
            </a:pPr>
            <a:r>
              <a:rPr lang="en-GB" sz="5200" dirty="0"/>
              <a:t>With a corncob pipe and a button nose</a:t>
            </a:r>
          </a:p>
          <a:p>
            <a:pPr marL="0" indent="0">
              <a:buNone/>
            </a:pPr>
            <a:r>
              <a:rPr lang="en-GB" sz="5200" dirty="0"/>
              <a:t>And two eyes made out of coal</a:t>
            </a:r>
          </a:p>
          <a:p>
            <a:pPr marL="0" indent="0">
              <a:buNone/>
            </a:pPr>
            <a:r>
              <a:rPr lang="en-GB" sz="5200" dirty="0"/>
              <a:t>Frosty the snowman is a fairy tale they say</a:t>
            </a:r>
          </a:p>
          <a:p>
            <a:pPr marL="0" indent="0">
              <a:buNone/>
            </a:pPr>
            <a:r>
              <a:rPr lang="en-GB" sz="5200" dirty="0"/>
              <a:t>He was made of snow but the children know</a:t>
            </a:r>
          </a:p>
          <a:p>
            <a:pPr marL="0" indent="0">
              <a:buNone/>
            </a:pPr>
            <a:r>
              <a:rPr lang="en-GB" sz="5200" dirty="0"/>
              <a:t>that he came to life one day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E5D58-198A-4024-A313-FBFD7C10A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089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29" y="2155155"/>
            <a:ext cx="12047621" cy="5093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/>
              <a:t>There must have been some magic in that old silk hat they found</a:t>
            </a:r>
          </a:p>
          <a:p>
            <a:pPr marL="0" indent="0">
              <a:buNone/>
            </a:pPr>
            <a:r>
              <a:rPr lang="en-GB" sz="5400" dirty="0"/>
              <a:t>For when they placed it on his head, he began to dance around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7A0634-A6CD-49E9-91E9-368658DBF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6705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74" y="1219198"/>
            <a:ext cx="12047621" cy="3457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 dirty="0"/>
              <a:t>Frosty the snowman</a:t>
            </a:r>
          </a:p>
          <a:p>
            <a:pPr marL="0" indent="0">
              <a:buNone/>
            </a:pPr>
            <a:r>
              <a:rPr lang="en-GB" sz="4800" dirty="0"/>
              <a:t>Was alive as he could be</a:t>
            </a:r>
          </a:p>
          <a:p>
            <a:pPr marL="0" indent="0">
              <a:buNone/>
            </a:pPr>
            <a:r>
              <a:rPr lang="en-GB" sz="4800" dirty="0"/>
              <a:t>And the children say he could laugh and play</a:t>
            </a:r>
          </a:p>
          <a:p>
            <a:pPr marL="0" indent="0">
              <a:buNone/>
            </a:pPr>
            <a:r>
              <a:rPr lang="en-GB" sz="4800" dirty="0"/>
              <a:t>just the same as you and 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AA06F9-EE4F-467B-A9D7-307D6FCB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9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Days of Christmas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5805" y="1524000"/>
            <a:ext cx="6314574" cy="5069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On the first day of Christmas</a:t>
            </a:r>
          </a:p>
          <a:p>
            <a:pPr marL="0" indent="0">
              <a:buNone/>
            </a:pPr>
            <a:r>
              <a:rPr lang="en-GB" sz="3600" dirty="0"/>
              <a:t>My true love gave to me</a:t>
            </a:r>
          </a:p>
          <a:p>
            <a:pPr marL="0" indent="0">
              <a:buNone/>
            </a:pPr>
            <a:r>
              <a:rPr lang="en-GB" sz="3600" dirty="0"/>
              <a:t>A partridge in a pear tree.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On the second day of Christmas</a:t>
            </a:r>
          </a:p>
          <a:p>
            <a:pPr marL="0" indent="0">
              <a:buNone/>
            </a:pPr>
            <a:r>
              <a:rPr lang="en-GB" sz="3600" dirty="0"/>
              <a:t>My true love gave to me</a:t>
            </a:r>
          </a:p>
          <a:p>
            <a:pPr marL="0" indent="0">
              <a:buNone/>
            </a:pPr>
            <a:r>
              <a:rPr lang="en-GB" sz="3600" dirty="0"/>
              <a:t>Two turtle doves</a:t>
            </a:r>
          </a:p>
          <a:p>
            <a:pPr marL="0" indent="0">
              <a:buNone/>
            </a:pPr>
            <a:r>
              <a:rPr lang="en-GB" sz="36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C0CE3-793B-4F21-9EC5-60536FE69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926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116" y="1275347"/>
            <a:ext cx="10339137" cy="4900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Frosty the snowman knew</a:t>
            </a:r>
          </a:p>
          <a:p>
            <a:pPr marL="0" indent="0">
              <a:buNone/>
            </a:pPr>
            <a:r>
              <a:rPr lang="en-GB" sz="3600" dirty="0"/>
              <a:t>The sun was hot that day</a:t>
            </a:r>
          </a:p>
          <a:p>
            <a:pPr marL="0" indent="0">
              <a:buNone/>
            </a:pPr>
            <a:r>
              <a:rPr lang="en-GB" sz="3600" dirty="0"/>
              <a:t>So he said let's run and we'll have some fun</a:t>
            </a:r>
          </a:p>
          <a:p>
            <a:pPr marL="0" indent="0">
              <a:buNone/>
            </a:pPr>
            <a:r>
              <a:rPr lang="en-GB" sz="3600" dirty="0"/>
              <a:t>Now before I melt away</a:t>
            </a:r>
          </a:p>
          <a:p>
            <a:pPr marL="0" indent="0">
              <a:buNone/>
            </a:pPr>
            <a:r>
              <a:rPr lang="en-GB" sz="3600" dirty="0"/>
              <a:t>Down to the village, with a broomstick in his hand</a:t>
            </a:r>
          </a:p>
          <a:p>
            <a:pPr marL="0" indent="0">
              <a:buNone/>
            </a:pPr>
            <a:r>
              <a:rPr lang="en-GB" sz="3600" dirty="0"/>
              <a:t>Running here and there all around the square saying</a:t>
            </a:r>
          </a:p>
          <a:p>
            <a:pPr marL="0" indent="0">
              <a:buNone/>
            </a:pPr>
            <a:r>
              <a:rPr lang="en-GB" sz="3600" dirty="0"/>
              <a:t>Catch me if you can!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4874A-B26A-470E-BCD5-BD42E66D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671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4" y="2233863"/>
            <a:ext cx="10226842" cy="2390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He led them down the streets of town, right to the traffic cop</a:t>
            </a:r>
          </a:p>
          <a:p>
            <a:pPr marL="0" indent="0">
              <a:buNone/>
            </a:pPr>
            <a:r>
              <a:rPr lang="en-GB" sz="3600" dirty="0"/>
              <a:t>And he only paused a moment when he heard him holler "Stop!"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07F02-DCCB-4BCC-87A0-5A2BC561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321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547" y="2205789"/>
            <a:ext cx="10379243" cy="2723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Frosty the snowman, had to hurry on his way</a:t>
            </a:r>
          </a:p>
          <a:p>
            <a:pPr marL="0" indent="0">
              <a:buNone/>
            </a:pPr>
            <a:r>
              <a:rPr lang="en-GB" sz="3600" dirty="0"/>
              <a:t>But he waved goodbye saying, don't you cry</a:t>
            </a:r>
          </a:p>
          <a:p>
            <a:pPr marL="0" indent="0">
              <a:buNone/>
            </a:pPr>
            <a:r>
              <a:rPr lang="en-GB" sz="3600" dirty="0"/>
              <a:t>I'll be back again someday, I'll be back again someday!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F6DD6-2B3C-4588-A6EF-AE665251B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194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2347-901E-4638-B2A2-CD12672D3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267201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latin typeface="Calibri" panose="020F0502020204030204" pitchFamily="34" charset="0"/>
                <a:cs typeface="Times New Roman" panose="02020603050405020304" pitchFamily="18" charset="0"/>
              </a:rPr>
              <a:t>Santa Claus is coming to town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54" y="1695854"/>
            <a:ext cx="12047621" cy="50933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5200" dirty="0"/>
              <a:t>You better watch out, you better not cry</a:t>
            </a:r>
          </a:p>
          <a:p>
            <a:pPr marL="0" indent="0">
              <a:buNone/>
            </a:pPr>
            <a:r>
              <a:rPr lang="en-GB" sz="5200" dirty="0"/>
              <a:t>You better not pout, I'm telling you why</a:t>
            </a:r>
          </a:p>
          <a:p>
            <a:pPr marL="0" indent="0">
              <a:buNone/>
            </a:pPr>
            <a:r>
              <a:rPr lang="en-GB" sz="5200" dirty="0"/>
              <a:t>Santa Claus is </a:t>
            </a:r>
            <a:r>
              <a:rPr lang="en-GB" sz="5200" dirty="0" err="1"/>
              <a:t>comin</a:t>
            </a:r>
            <a:r>
              <a:rPr lang="en-GB" sz="5200" dirty="0"/>
              <a:t>' to town</a:t>
            </a:r>
          </a:p>
          <a:p>
            <a:pPr marL="0" indent="0">
              <a:buNone/>
            </a:pPr>
            <a:endParaRPr lang="en-GB" sz="5200" dirty="0"/>
          </a:p>
          <a:p>
            <a:pPr marL="0" indent="0">
              <a:buNone/>
            </a:pPr>
            <a:r>
              <a:rPr lang="en-GB" sz="5200" dirty="0"/>
              <a:t>He's making a list, he's checking it twice</a:t>
            </a:r>
          </a:p>
          <a:p>
            <a:pPr marL="0" indent="0">
              <a:buNone/>
            </a:pPr>
            <a:r>
              <a:rPr lang="en-GB" sz="5200" dirty="0"/>
              <a:t>He's </a:t>
            </a:r>
            <a:r>
              <a:rPr lang="en-GB" sz="5200" dirty="0" err="1"/>
              <a:t>gonna</a:t>
            </a:r>
            <a:r>
              <a:rPr lang="en-GB" sz="5200" dirty="0"/>
              <a:t> find out who's naughty or nice</a:t>
            </a:r>
          </a:p>
          <a:p>
            <a:pPr marL="0" indent="0">
              <a:buNone/>
            </a:pPr>
            <a:r>
              <a:rPr lang="en-GB" sz="5200" dirty="0"/>
              <a:t>Santa Claus is </a:t>
            </a:r>
            <a:r>
              <a:rPr lang="en-GB" sz="5200" dirty="0" err="1"/>
              <a:t>comin</a:t>
            </a:r>
            <a:r>
              <a:rPr lang="en-GB" sz="5200" dirty="0"/>
              <a:t>' to town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AAAAA7-4189-41C6-8966-2F9EEE4A5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220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3" y="805949"/>
            <a:ext cx="12047621" cy="50933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5200" dirty="0"/>
              <a:t>He sees you when you're sleeping</a:t>
            </a:r>
          </a:p>
          <a:p>
            <a:pPr marL="0" indent="0">
              <a:buNone/>
            </a:pPr>
            <a:r>
              <a:rPr lang="en-GB" sz="5200" dirty="0"/>
              <a:t>He knows when you're awake</a:t>
            </a:r>
          </a:p>
          <a:p>
            <a:pPr marL="0" indent="0">
              <a:buNone/>
            </a:pPr>
            <a:r>
              <a:rPr lang="en-GB" sz="5200" dirty="0"/>
              <a:t>He knows if you've been bad or good</a:t>
            </a:r>
          </a:p>
          <a:p>
            <a:pPr marL="0" indent="0">
              <a:buNone/>
            </a:pPr>
            <a:r>
              <a:rPr lang="en-GB" sz="5200" dirty="0"/>
              <a:t>So be good for goodness sake</a:t>
            </a:r>
          </a:p>
          <a:p>
            <a:pPr marL="0" indent="0">
              <a:buNone/>
            </a:pPr>
            <a:endParaRPr lang="en-GB" sz="5200" i="1" dirty="0"/>
          </a:p>
          <a:p>
            <a:pPr marL="0" indent="0">
              <a:buNone/>
            </a:pPr>
            <a:r>
              <a:rPr lang="en-GB" sz="5200" i="1" dirty="0"/>
              <a:t>So you better watch out, you better not cry</a:t>
            </a:r>
          </a:p>
          <a:p>
            <a:pPr marL="0" indent="0">
              <a:buNone/>
            </a:pPr>
            <a:r>
              <a:rPr lang="en-GB" sz="5200" i="1" dirty="0"/>
              <a:t>You better not pout, I'm telling you why</a:t>
            </a:r>
          </a:p>
          <a:p>
            <a:pPr marL="0" indent="0">
              <a:buNone/>
            </a:pPr>
            <a:r>
              <a:rPr lang="en-GB" sz="5200" i="1" dirty="0"/>
              <a:t>Santa Claus is </a:t>
            </a:r>
            <a:r>
              <a:rPr lang="en-GB" sz="5200" i="1" dirty="0" err="1"/>
              <a:t>comin</a:t>
            </a:r>
            <a:r>
              <a:rPr lang="en-GB" sz="5200" i="1" dirty="0"/>
              <a:t>' to town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83F282-CCAE-4010-B3DD-D1ACFF2CB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539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521" y="2371057"/>
            <a:ext cx="12047621" cy="5093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200" dirty="0"/>
              <a:t>The kids in girl and </a:t>
            </a:r>
            <a:r>
              <a:rPr lang="en-GB" sz="5200" dirty="0" err="1"/>
              <a:t>boyland</a:t>
            </a:r>
            <a:r>
              <a:rPr lang="en-GB" sz="5200" dirty="0"/>
              <a:t>, will have a jubilee</a:t>
            </a:r>
          </a:p>
          <a:p>
            <a:pPr marL="0" indent="0">
              <a:buNone/>
            </a:pPr>
            <a:r>
              <a:rPr lang="en-GB" sz="5200" dirty="0"/>
              <a:t>They're </a:t>
            </a:r>
            <a:r>
              <a:rPr lang="en-GB" sz="5200" dirty="0" err="1"/>
              <a:t>gonna</a:t>
            </a:r>
            <a:r>
              <a:rPr lang="en-GB" sz="5200" dirty="0"/>
              <a:t> build a </a:t>
            </a:r>
            <a:r>
              <a:rPr lang="en-GB" sz="5200" dirty="0" err="1"/>
              <a:t>toyland</a:t>
            </a:r>
            <a:r>
              <a:rPr lang="en-GB" sz="5200" dirty="0"/>
              <a:t>, all around the Christmas tree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048908-8699-4A57-8B5A-DCD3797BF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951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2191154"/>
            <a:ext cx="10923671" cy="4421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800" dirty="0"/>
              <a:t>So you better watch out, you better not cry</a:t>
            </a:r>
          </a:p>
          <a:p>
            <a:pPr marL="0" indent="0">
              <a:buNone/>
            </a:pPr>
            <a:r>
              <a:rPr lang="en-GB" sz="4800" dirty="0"/>
              <a:t>You better not pout, I'm telling you why</a:t>
            </a:r>
          </a:p>
          <a:p>
            <a:pPr marL="0" indent="0">
              <a:buNone/>
            </a:pPr>
            <a:r>
              <a:rPr lang="en-GB" sz="4800" dirty="0"/>
              <a:t>Santa Claus is </a:t>
            </a:r>
            <a:r>
              <a:rPr lang="en-GB" sz="4800" dirty="0" err="1"/>
              <a:t>comin</a:t>
            </a:r>
            <a:r>
              <a:rPr lang="en-GB" sz="4800" dirty="0"/>
              <a:t>'</a:t>
            </a:r>
          </a:p>
          <a:p>
            <a:pPr marL="0" indent="0">
              <a:buNone/>
            </a:pPr>
            <a:r>
              <a:rPr lang="en-GB" sz="4800" dirty="0"/>
              <a:t>Santa Claus is </a:t>
            </a:r>
            <a:r>
              <a:rPr lang="en-GB" sz="4800" dirty="0" err="1"/>
              <a:t>comin</a:t>
            </a:r>
            <a:r>
              <a:rPr lang="en-GB" sz="4800" dirty="0"/>
              <a:t>'</a:t>
            </a:r>
          </a:p>
          <a:p>
            <a:pPr marL="0" indent="0">
              <a:buNone/>
            </a:pPr>
            <a:r>
              <a:rPr lang="en-GB" sz="4800" dirty="0"/>
              <a:t>Santa Claus is </a:t>
            </a:r>
            <a:r>
              <a:rPr lang="en-GB" sz="4800" dirty="0" err="1"/>
              <a:t>comin</a:t>
            </a:r>
            <a:r>
              <a:rPr lang="en-GB" sz="4800" dirty="0"/>
              <a:t>'</a:t>
            </a:r>
          </a:p>
          <a:p>
            <a:pPr marL="0" indent="0">
              <a:buNone/>
            </a:pPr>
            <a:r>
              <a:rPr lang="en-GB" sz="4800" dirty="0"/>
              <a:t>To town!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DC6FF3-35D1-410C-B205-AD4D51D4D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6314574" cy="58192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dirty="0"/>
              <a:t>On the third day of Christmas</a:t>
            </a:r>
          </a:p>
          <a:p>
            <a:pPr marL="0" indent="0">
              <a:buNone/>
            </a:pPr>
            <a:r>
              <a:rPr lang="en-GB" sz="3600" dirty="0"/>
              <a:t>My true love gave to me</a:t>
            </a:r>
          </a:p>
          <a:p>
            <a:pPr marL="0" indent="0">
              <a:buNone/>
            </a:pPr>
            <a:r>
              <a:rPr lang="en-GB" sz="3600" dirty="0"/>
              <a:t>Three French hens,</a:t>
            </a:r>
          </a:p>
          <a:p>
            <a:pPr marL="0" indent="0">
              <a:buNone/>
            </a:pPr>
            <a:r>
              <a:rPr lang="en-GB" sz="3600" dirty="0"/>
              <a:t>Two turtle doves</a:t>
            </a:r>
          </a:p>
          <a:p>
            <a:pPr marL="0" indent="0">
              <a:buNone/>
            </a:pPr>
            <a:r>
              <a:rPr lang="en-GB" sz="3600" dirty="0"/>
              <a:t>And a partridge in a pear tree.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On the fourth day of Christmas</a:t>
            </a:r>
          </a:p>
          <a:p>
            <a:pPr marL="0" indent="0">
              <a:buNone/>
            </a:pPr>
            <a:r>
              <a:rPr lang="en-GB" sz="3600" dirty="0"/>
              <a:t>My true love gave to me</a:t>
            </a:r>
          </a:p>
          <a:p>
            <a:pPr marL="0" indent="0">
              <a:buNone/>
            </a:pPr>
            <a:r>
              <a:rPr lang="en-GB" sz="3600" dirty="0"/>
              <a:t>Four calling birds,</a:t>
            </a:r>
          </a:p>
          <a:p>
            <a:pPr marL="0" indent="0">
              <a:buNone/>
            </a:pPr>
            <a:r>
              <a:rPr lang="en-GB" sz="3600" dirty="0"/>
              <a:t>Three French hens,</a:t>
            </a:r>
          </a:p>
          <a:p>
            <a:pPr marL="0" indent="0">
              <a:buNone/>
            </a:pPr>
            <a:r>
              <a:rPr lang="en-GB" sz="3600" dirty="0"/>
              <a:t>Two turtle doves</a:t>
            </a:r>
          </a:p>
          <a:p>
            <a:pPr marL="0" indent="0">
              <a:buNone/>
            </a:pPr>
            <a:r>
              <a:rPr lang="en-GB" sz="3600" dirty="0"/>
              <a:t>And a partridge in a pear tree.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BD36AE-052B-4216-A0C4-979665506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2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07211-7748-43B8-BBA2-0DD7296D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894347"/>
            <a:ext cx="6314574" cy="5819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On the fifth day of Christmas</a:t>
            </a:r>
          </a:p>
          <a:p>
            <a:pPr marL="0" indent="0">
              <a:buNone/>
            </a:pPr>
            <a:r>
              <a:rPr lang="en-GB" sz="4000" dirty="0"/>
              <a:t>My true love gave to me</a:t>
            </a:r>
          </a:p>
          <a:p>
            <a:pPr marL="0" indent="0">
              <a:buNone/>
            </a:pPr>
            <a:r>
              <a:rPr lang="en-GB" sz="4000" dirty="0"/>
              <a:t>Five golden rings,</a:t>
            </a:r>
          </a:p>
          <a:p>
            <a:pPr marL="0" indent="0">
              <a:buNone/>
            </a:pPr>
            <a:r>
              <a:rPr lang="en-GB" sz="4000" dirty="0"/>
              <a:t>Four calling birds,</a:t>
            </a:r>
          </a:p>
          <a:p>
            <a:pPr marL="0" indent="0">
              <a:buNone/>
            </a:pPr>
            <a:r>
              <a:rPr lang="en-GB" sz="4000" dirty="0"/>
              <a:t>Three French hens,</a:t>
            </a:r>
          </a:p>
          <a:p>
            <a:pPr marL="0" indent="0">
              <a:buNone/>
            </a:pPr>
            <a:r>
              <a:rPr lang="en-GB" sz="4000" dirty="0"/>
              <a:t>Two turtle doves</a:t>
            </a:r>
          </a:p>
          <a:p>
            <a:pPr marL="0" indent="0">
              <a:buNone/>
            </a:pPr>
            <a:r>
              <a:rPr lang="en-GB" sz="4000" dirty="0"/>
              <a:t>And a partridge in a pear tree.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601F4-BABA-4E3B-8F19-6E1616E57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246" y="351778"/>
            <a:ext cx="1557806" cy="13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1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3831</Words>
  <Application>Microsoft Office PowerPoint</Application>
  <PresentationFormat>Widescreen</PresentationFormat>
  <Paragraphs>630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0" baseType="lpstr">
      <vt:lpstr>Arial</vt:lpstr>
      <vt:lpstr>Calibri</vt:lpstr>
      <vt:lpstr>Calibri Light</vt:lpstr>
      <vt:lpstr>Office Theme</vt:lpstr>
      <vt:lpstr>Sing Christmas 2022</vt:lpstr>
      <vt:lpstr>Jingle Bells</vt:lpstr>
      <vt:lpstr>PowerPoint Presentation</vt:lpstr>
      <vt:lpstr>PowerPoint Presentation</vt:lpstr>
      <vt:lpstr>PowerPoint Presentation</vt:lpstr>
      <vt:lpstr>PowerPoint Presentation</vt:lpstr>
      <vt:lpstr>12 Days of Christmas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Ding Dong Merrily on High</vt:lpstr>
      <vt:lpstr>PowerPoint Presentation</vt:lpstr>
      <vt:lpstr>PowerPoint Presentation</vt:lpstr>
      <vt:lpstr>Hark The Herald Angels</vt:lpstr>
      <vt:lpstr>PowerPoint Presentation</vt:lpstr>
      <vt:lpstr>PowerPoint Presentation</vt:lpstr>
      <vt:lpstr>Rudolph the Red Nose Reindeer</vt:lpstr>
      <vt:lpstr>PowerPoint Presentation</vt:lpstr>
      <vt:lpstr>PowerPoint Presentation</vt:lpstr>
      <vt:lpstr>PowerPoint Presentation</vt:lpstr>
      <vt:lpstr>PowerPoint Presentation</vt:lpstr>
      <vt:lpstr>Good King Wenceslas</vt:lpstr>
      <vt:lpstr>PowerPoint Presentation</vt:lpstr>
      <vt:lpstr>PowerPoint Presentation</vt:lpstr>
      <vt:lpstr>PowerPoint Presentation</vt:lpstr>
      <vt:lpstr>PowerPoint Presentation</vt:lpstr>
      <vt:lpstr>Let It Snow</vt:lpstr>
      <vt:lpstr>PowerPoint Presentation</vt:lpstr>
      <vt:lpstr>PowerPoint Presentation</vt:lpstr>
      <vt:lpstr>Away in a Manger</vt:lpstr>
      <vt:lpstr>PowerPoint Presentation</vt:lpstr>
      <vt:lpstr>PowerPoint Presentation</vt:lpstr>
      <vt:lpstr>All I Want for Christmas is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Joy to the World</vt:lpstr>
      <vt:lpstr>PowerPoint Presentation</vt:lpstr>
      <vt:lpstr>PowerPoint Presentation</vt:lpstr>
      <vt:lpstr>Deck The Halls</vt:lpstr>
      <vt:lpstr>PowerPoint Presentation</vt:lpstr>
      <vt:lpstr>PowerPoint Presentation</vt:lpstr>
      <vt:lpstr>Silent Night</vt:lpstr>
      <vt:lpstr>PowerPoint Presentation</vt:lpstr>
      <vt:lpstr>PowerPoint Presentation</vt:lpstr>
      <vt:lpstr>We Three Kings</vt:lpstr>
      <vt:lpstr>PowerPoint Presentation</vt:lpstr>
      <vt:lpstr>PowerPoint Presentation</vt:lpstr>
      <vt:lpstr>PowerPoint Presentation</vt:lpstr>
      <vt:lpstr>PowerPoint Presentation</vt:lpstr>
      <vt:lpstr>O Come All Ye Faithful</vt:lpstr>
      <vt:lpstr>PowerPoint Presentation</vt:lpstr>
      <vt:lpstr>PowerPoint Presentation</vt:lpstr>
      <vt:lpstr>Merry Christmas Everybody</vt:lpstr>
      <vt:lpstr>PowerPoint Presentation</vt:lpstr>
      <vt:lpstr>PowerPoint Presentation</vt:lpstr>
      <vt:lpstr>PowerPoint Presentation</vt:lpstr>
      <vt:lpstr>PowerPoint Presentation</vt:lpstr>
      <vt:lpstr>Frosty The Snowman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Santa Claus is coming to town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Sing Christmas 2022</dc:title>
  <dc:creator>Andrew Fewster</dc:creator>
  <cp:lastModifiedBy>Andrew Fewster</cp:lastModifiedBy>
  <cp:revision>45</cp:revision>
  <dcterms:created xsi:type="dcterms:W3CDTF">2022-12-14T12:20:58Z</dcterms:created>
  <dcterms:modified xsi:type="dcterms:W3CDTF">2022-12-14T13:24:50Z</dcterms:modified>
</cp:coreProperties>
</file>